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310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11" r:id="rId34"/>
    <p:sldId id="313" r:id="rId35"/>
    <p:sldId id="31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 varScale="1">
        <p:scale>
          <a:sx n="108" d="100"/>
          <a:sy n="108" d="100"/>
        </p:scale>
        <p:origin x="8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hyperlink" Target="https://es.wikipedia.org/wiki/Educaci%C3%B3n_preescolar" TargetMode="External"/><Relationship Id="rId1" Type="http://schemas.openxmlformats.org/officeDocument/2006/relationships/image" Target="../media/image38.jpg"/><Relationship Id="rId6" Type="http://schemas.openxmlformats.org/officeDocument/2006/relationships/hyperlink" Target="http://alphavilletech.blogspot.com/2011/07/entonces-que-es-la-nube.html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://archeando.wordpress.com/2014/01/13/mama-papa-internet-no-es-un-juguete/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://sparnagames.fr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jpg"/><Relationship Id="rId12" Type="http://schemas.openxmlformats.org/officeDocument/2006/relationships/hyperlink" Target="https://singularityhub.com/2017/05/23/watch-where-ai-is-today-and-where-its-going-in-the-future/" TargetMode="External"/><Relationship Id="rId2" Type="http://schemas.openxmlformats.org/officeDocument/2006/relationships/hyperlink" Target="http://theconversation.com/explainer-what-is-bioinformatics-9911" TargetMode="External"/><Relationship Id="rId1" Type="http://schemas.openxmlformats.org/officeDocument/2006/relationships/image" Target="../media/image43.jpg"/><Relationship Id="rId6" Type="http://schemas.openxmlformats.org/officeDocument/2006/relationships/hyperlink" Target="http://cestpasmonidee.blogspot.com/2014/02/big-data-des-entreprises-la-traine.html" TargetMode="External"/><Relationship Id="rId11" Type="http://schemas.openxmlformats.org/officeDocument/2006/relationships/image" Target="../media/image48.jpg"/><Relationship Id="rId5" Type="http://schemas.openxmlformats.org/officeDocument/2006/relationships/image" Target="../media/image45.png"/><Relationship Id="rId10" Type="http://schemas.openxmlformats.org/officeDocument/2006/relationships/hyperlink" Target="http://dailytipsndtricks.blogspot.com/2013/09/how-safe-is-cloud-storage.html" TargetMode="External"/><Relationship Id="rId4" Type="http://schemas.openxmlformats.org/officeDocument/2006/relationships/hyperlink" Target="https://researchleap.com/determinants-preventing-cyber-crime-survey-research/" TargetMode="External"/><Relationship Id="rId9" Type="http://schemas.openxmlformats.org/officeDocument/2006/relationships/image" Target="../media/image47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hyperlink" Target="https://es.wikipedia.org/wiki/Educaci%C3%B3n_preescolar" TargetMode="External"/><Relationship Id="rId1" Type="http://schemas.openxmlformats.org/officeDocument/2006/relationships/image" Target="../media/image38.jpg"/><Relationship Id="rId6" Type="http://schemas.openxmlformats.org/officeDocument/2006/relationships/hyperlink" Target="http://alphavilletech.blogspot.com/2011/07/entonces-que-es-la-nube.html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://archeando.wordpress.com/2014/01/13/mama-papa-internet-no-es-un-juguete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://sparnagames.fr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jpg"/><Relationship Id="rId12" Type="http://schemas.openxmlformats.org/officeDocument/2006/relationships/hyperlink" Target="https://singularityhub.com/2017/05/23/watch-where-ai-is-today-and-where-its-going-in-the-future/" TargetMode="External"/><Relationship Id="rId2" Type="http://schemas.openxmlformats.org/officeDocument/2006/relationships/hyperlink" Target="http://theconversation.com/explainer-what-is-bioinformatics-9911" TargetMode="External"/><Relationship Id="rId1" Type="http://schemas.openxmlformats.org/officeDocument/2006/relationships/image" Target="../media/image43.jpg"/><Relationship Id="rId6" Type="http://schemas.openxmlformats.org/officeDocument/2006/relationships/hyperlink" Target="http://cestpasmonidee.blogspot.com/2014/02/big-data-des-entreprises-la-traine.html" TargetMode="External"/><Relationship Id="rId11" Type="http://schemas.openxmlformats.org/officeDocument/2006/relationships/image" Target="../media/image48.jpg"/><Relationship Id="rId5" Type="http://schemas.openxmlformats.org/officeDocument/2006/relationships/image" Target="../media/image45.png"/><Relationship Id="rId10" Type="http://schemas.openxmlformats.org/officeDocument/2006/relationships/hyperlink" Target="http://dailytipsndtricks.blogspot.com/2013/09/how-safe-is-cloud-storage.html" TargetMode="External"/><Relationship Id="rId4" Type="http://schemas.openxmlformats.org/officeDocument/2006/relationships/hyperlink" Target="https://researchleap.com/determinants-preventing-cyber-crime-survey-research/" TargetMode="External"/><Relationship Id="rId9" Type="http://schemas.openxmlformats.org/officeDocument/2006/relationships/image" Target="../media/image4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CB63D-8A4F-4AAE-B2F8-871B096C66A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0AEC3ED-934B-449E-9467-6366AB32F473}">
      <dgm:prSet phldrT="[Texto]"/>
      <dgm:spPr/>
      <dgm:t>
        <a:bodyPr/>
        <a:lstStyle/>
        <a:p>
          <a:r>
            <a:rPr lang="es-ES" dirty="0"/>
            <a:t>Educación</a:t>
          </a:r>
        </a:p>
      </dgm:t>
    </dgm:pt>
    <dgm:pt modelId="{97A8927C-84BE-4F30-A127-4116CF1ACEA8}" type="parTrans" cxnId="{A6663015-A072-4E4D-982F-C9E55130A737}">
      <dgm:prSet/>
      <dgm:spPr/>
      <dgm:t>
        <a:bodyPr/>
        <a:lstStyle/>
        <a:p>
          <a:endParaRPr lang="es-ES"/>
        </a:p>
      </dgm:t>
    </dgm:pt>
    <dgm:pt modelId="{E21AF8A3-0216-46B0-AA5C-18B6D65CB078}" type="sibTrans" cxnId="{A6663015-A072-4E4D-982F-C9E55130A737}">
      <dgm:prSet/>
      <dgm:spPr/>
      <dgm:t>
        <a:bodyPr/>
        <a:lstStyle/>
        <a:p>
          <a:endParaRPr lang="es-ES"/>
        </a:p>
      </dgm:t>
    </dgm:pt>
    <dgm:pt modelId="{C67E90C0-5316-4435-8D36-A1C685128BB7}">
      <dgm:prSet phldrT="[Texto]"/>
      <dgm:spPr/>
      <dgm:t>
        <a:bodyPr/>
        <a:lstStyle/>
        <a:p>
          <a:r>
            <a:rPr lang="es-ES" dirty="0"/>
            <a:t>Internet</a:t>
          </a:r>
        </a:p>
      </dgm:t>
    </dgm:pt>
    <dgm:pt modelId="{C239353E-7DE0-4518-966A-E497679187EC}" type="parTrans" cxnId="{8C47E05E-6DAE-497E-BC2D-ED245DCE9B8E}">
      <dgm:prSet/>
      <dgm:spPr/>
      <dgm:t>
        <a:bodyPr/>
        <a:lstStyle/>
        <a:p>
          <a:endParaRPr lang="es-ES"/>
        </a:p>
      </dgm:t>
    </dgm:pt>
    <dgm:pt modelId="{A2D9B851-D61F-4E42-A930-66108AEC6B44}" type="sibTrans" cxnId="{8C47E05E-6DAE-497E-BC2D-ED245DCE9B8E}">
      <dgm:prSet/>
      <dgm:spPr/>
      <dgm:t>
        <a:bodyPr/>
        <a:lstStyle/>
        <a:p>
          <a:endParaRPr lang="es-ES"/>
        </a:p>
      </dgm:t>
    </dgm:pt>
    <dgm:pt modelId="{6F61C682-46CD-4918-9153-92F9A4FBB8D3}">
      <dgm:prSet phldrT="[Texto]"/>
      <dgm:spPr/>
      <dgm:t>
        <a:bodyPr/>
        <a:lstStyle/>
        <a:p>
          <a:r>
            <a:rPr lang="es-ES" dirty="0"/>
            <a:t>Cálculo</a:t>
          </a:r>
        </a:p>
      </dgm:t>
    </dgm:pt>
    <dgm:pt modelId="{CCCC264D-9CBF-49E1-B063-D29F50D2B229}" type="parTrans" cxnId="{772E439F-D9A8-404C-B816-81F84235DB64}">
      <dgm:prSet/>
      <dgm:spPr/>
      <dgm:t>
        <a:bodyPr/>
        <a:lstStyle/>
        <a:p>
          <a:endParaRPr lang="es-ES"/>
        </a:p>
      </dgm:t>
    </dgm:pt>
    <dgm:pt modelId="{6C549DAA-F131-47EA-8D49-1465E2732244}" type="sibTrans" cxnId="{772E439F-D9A8-404C-B816-81F84235DB64}">
      <dgm:prSet/>
      <dgm:spPr/>
      <dgm:t>
        <a:bodyPr/>
        <a:lstStyle/>
        <a:p>
          <a:endParaRPr lang="es-ES"/>
        </a:p>
      </dgm:t>
    </dgm:pt>
    <dgm:pt modelId="{B9F3198F-B194-458D-980A-E1D5AF34D2D8}">
      <dgm:prSet phldrT="[Texto]"/>
      <dgm:spPr/>
      <dgm:t>
        <a:bodyPr/>
        <a:lstStyle/>
        <a:p>
          <a:r>
            <a:rPr lang="es-ES" dirty="0"/>
            <a:t>Negocio</a:t>
          </a:r>
        </a:p>
      </dgm:t>
    </dgm:pt>
    <dgm:pt modelId="{EB86A556-2EAD-4200-9512-3CE21A46DDE7}" type="parTrans" cxnId="{162EB892-5360-4B95-A843-71915B3B5C3F}">
      <dgm:prSet/>
      <dgm:spPr/>
      <dgm:t>
        <a:bodyPr/>
        <a:lstStyle/>
        <a:p>
          <a:endParaRPr lang="es-ES"/>
        </a:p>
      </dgm:t>
    </dgm:pt>
    <dgm:pt modelId="{D71358A0-2E20-4BE8-A976-D90BE3F1EC5D}" type="sibTrans" cxnId="{162EB892-5360-4B95-A843-71915B3B5C3F}">
      <dgm:prSet/>
      <dgm:spPr/>
      <dgm:t>
        <a:bodyPr/>
        <a:lstStyle/>
        <a:p>
          <a:endParaRPr lang="es-ES"/>
        </a:p>
      </dgm:t>
    </dgm:pt>
    <dgm:pt modelId="{03A4A0EC-A2B1-4D16-9911-07A64C54E0D4}">
      <dgm:prSet phldrT="[Texto]"/>
      <dgm:spPr/>
      <dgm:t>
        <a:bodyPr/>
        <a:lstStyle/>
        <a:p>
          <a:r>
            <a:rPr lang="es-ES" dirty="0"/>
            <a:t>Entretenimiento</a:t>
          </a:r>
        </a:p>
      </dgm:t>
    </dgm:pt>
    <dgm:pt modelId="{77AC0F91-5D13-46CE-BD2C-901E86EC0CA0}" type="parTrans" cxnId="{F8BA4008-161A-41BF-A1B8-BAF0CA6421F3}">
      <dgm:prSet/>
      <dgm:spPr/>
      <dgm:t>
        <a:bodyPr/>
        <a:lstStyle/>
        <a:p>
          <a:endParaRPr lang="es-ES"/>
        </a:p>
      </dgm:t>
    </dgm:pt>
    <dgm:pt modelId="{9AEA84A0-E4CE-45E6-B162-23AB7A825AC4}" type="sibTrans" cxnId="{F8BA4008-161A-41BF-A1B8-BAF0CA6421F3}">
      <dgm:prSet/>
      <dgm:spPr/>
      <dgm:t>
        <a:bodyPr/>
        <a:lstStyle/>
        <a:p>
          <a:endParaRPr lang="es-ES"/>
        </a:p>
      </dgm:t>
    </dgm:pt>
    <dgm:pt modelId="{25509080-8101-4954-950A-0FFA4A8A8ECC}" type="pres">
      <dgm:prSet presAssocID="{C22CB63D-8A4F-4AAE-B2F8-871B096C66AD}" presName="Name0" presStyleCnt="0">
        <dgm:presLayoutVars>
          <dgm:dir/>
          <dgm:resizeHandles val="exact"/>
        </dgm:presLayoutVars>
      </dgm:prSet>
      <dgm:spPr/>
    </dgm:pt>
    <dgm:pt modelId="{27974E0A-8561-4F47-9271-5731B7B5DFCF}" type="pres">
      <dgm:prSet presAssocID="{70AEC3ED-934B-449E-9467-6366AB32F473}" presName="composite" presStyleCnt="0"/>
      <dgm:spPr/>
    </dgm:pt>
    <dgm:pt modelId="{68A46085-EC0A-484B-9298-03B8053130D2}" type="pres">
      <dgm:prSet presAssocID="{70AEC3ED-934B-449E-9467-6366AB32F473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1000" r="-11000"/>
          </a:stretch>
        </a:blipFill>
      </dgm:spPr>
    </dgm:pt>
    <dgm:pt modelId="{67A89DE0-B24F-4DDF-B58E-1FE10BFA5D43}" type="pres">
      <dgm:prSet presAssocID="{70AEC3ED-934B-449E-9467-6366AB32F473}" presName="wedgeRectCallout1" presStyleLbl="node1" presStyleIdx="0" presStyleCnt="5">
        <dgm:presLayoutVars>
          <dgm:bulletEnabled val="1"/>
        </dgm:presLayoutVars>
      </dgm:prSet>
      <dgm:spPr/>
    </dgm:pt>
    <dgm:pt modelId="{FA32AE7D-8CD8-4FEF-8E71-2F2CE8EE5E25}" type="pres">
      <dgm:prSet presAssocID="{E21AF8A3-0216-46B0-AA5C-18B6D65CB078}" presName="sibTrans" presStyleCnt="0"/>
      <dgm:spPr/>
    </dgm:pt>
    <dgm:pt modelId="{9AC2B3D8-F891-473E-84E9-FE3D48D90C5E}" type="pres">
      <dgm:prSet presAssocID="{C67E90C0-5316-4435-8D36-A1C685128BB7}" presName="composite" presStyleCnt="0"/>
      <dgm:spPr/>
    </dgm:pt>
    <dgm:pt modelId="{FAFE4C5E-5F8D-4BB2-970E-20FA795B821B}" type="pres">
      <dgm:prSet presAssocID="{C67E90C0-5316-4435-8D36-A1C685128BB7}" presName="rect1" presStyleLbl="bgImgPlace1" presStyleIdx="1" presStyleCnt="5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3000" b="-13000"/>
          </a:stretch>
        </a:blipFill>
      </dgm:spPr>
    </dgm:pt>
    <dgm:pt modelId="{F632B079-2CB5-4773-B14B-C65936DAF380}" type="pres">
      <dgm:prSet presAssocID="{C67E90C0-5316-4435-8D36-A1C685128BB7}" presName="wedgeRectCallout1" presStyleLbl="node1" presStyleIdx="1" presStyleCnt="5">
        <dgm:presLayoutVars>
          <dgm:bulletEnabled val="1"/>
        </dgm:presLayoutVars>
      </dgm:prSet>
      <dgm:spPr/>
    </dgm:pt>
    <dgm:pt modelId="{75CF1DCD-F604-4CB2-B525-07E5F9BC529B}" type="pres">
      <dgm:prSet presAssocID="{A2D9B851-D61F-4E42-A930-66108AEC6B44}" presName="sibTrans" presStyleCnt="0"/>
      <dgm:spPr/>
    </dgm:pt>
    <dgm:pt modelId="{76962DCD-31CC-4CCF-962F-0FB59B10477B}" type="pres">
      <dgm:prSet presAssocID="{6F61C682-46CD-4918-9153-92F9A4FBB8D3}" presName="composite" presStyleCnt="0"/>
      <dgm:spPr/>
    </dgm:pt>
    <dgm:pt modelId="{70632ECA-3FBE-4DA1-8944-77F4CED1628F}" type="pres">
      <dgm:prSet presAssocID="{6F61C682-46CD-4918-9153-92F9A4FBB8D3}" presName="rect1" presStyleLbl="bgImgPlace1" presStyleIdx="2" presStyleCnt="5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000" r="-3000"/>
          </a:stretch>
        </a:blipFill>
      </dgm:spPr>
    </dgm:pt>
    <dgm:pt modelId="{0F1396A9-0616-4502-AA73-304DE8B984A3}" type="pres">
      <dgm:prSet presAssocID="{6F61C682-46CD-4918-9153-92F9A4FBB8D3}" presName="wedgeRectCallout1" presStyleLbl="node1" presStyleIdx="2" presStyleCnt="5">
        <dgm:presLayoutVars>
          <dgm:bulletEnabled val="1"/>
        </dgm:presLayoutVars>
      </dgm:prSet>
      <dgm:spPr/>
    </dgm:pt>
    <dgm:pt modelId="{BCCBAE33-7993-4C41-8E76-F12791C0412F}" type="pres">
      <dgm:prSet presAssocID="{6C549DAA-F131-47EA-8D49-1465E2732244}" presName="sibTrans" presStyleCnt="0"/>
      <dgm:spPr/>
    </dgm:pt>
    <dgm:pt modelId="{2E9049E1-928F-4842-8251-1DFD41D8FBC9}" type="pres">
      <dgm:prSet presAssocID="{B9F3198F-B194-458D-980A-E1D5AF34D2D8}" presName="composite" presStyleCnt="0"/>
      <dgm:spPr/>
    </dgm:pt>
    <dgm:pt modelId="{CAF2516C-0680-4793-9B0D-98ADFB2583DA}" type="pres">
      <dgm:prSet presAssocID="{B9F3198F-B194-458D-980A-E1D5AF34D2D8}" presName="rect1" presStyleLbl="bgImgPlace1" presStyleIdx="3" presStyleCnt="5"/>
      <dgm:spPr>
        <a:blipFill>
          <a:blip xmlns:r="http://schemas.openxmlformats.org/officeDocument/2006/relationships" r:embed="rId7"/>
          <a:srcRect/>
          <a:stretch>
            <a:fillRect l="-15000" r="-15000"/>
          </a:stretch>
        </a:blipFill>
      </dgm:spPr>
    </dgm:pt>
    <dgm:pt modelId="{8BB60026-ECDD-49FB-9330-B7588C0CACAF}" type="pres">
      <dgm:prSet presAssocID="{B9F3198F-B194-458D-980A-E1D5AF34D2D8}" presName="wedgeRectCallout1" presStyleLbl="node1" presStyleIdx="3" presStyleCnt="5">
        <dgm:presLayoutVars>
          <dgm:bulletEnabled val="1"/>
        </dgm:presLayoutVars>
      </dgm:prSet>
      <dgm:spPr/>
    </dgm:pt>
    <dgm:pt modelId="{57C40529-4E27-4C3F-9868-4D876CA51022}" type="pres">
      <dgm:prSet presAssocID="{D71358A0-2E20-4BE8-A976-D90BE3F1EC5D}" presName="sibTrans" presStyleCnt="0"/>
      <dgm:spPr/>
    </dgm:pt>
    <dgm:pt modelId="{26EBEA3C-0BC1-4820-85C9-E338E3B6F8E2}" type="pres">
      <dgm:prSet presAssocID="{03A4A0EC-A2B1-4D16-9911-07A64C54E0D4}" presName="composite" presStyleCnt="0"/>
      <dgm:spPr/>
    </dgm:pt>
    <dgm:pt modelId="{0F25661F-F6F5-4478-897A-24C57D38E7AE}" type="pres">
      <dgm:prSet presAssocID="{03A4A0EC-A2B1-4D16-9911-07A64C54E0D4}" presName="rect1" presStyleLbl="bgImgPlace1" presStyleIdx="4" presStyleCnt="5"/>
      <dgm:spPr>
        <a:blipFill>
          <a:blip xmlns:r="http://schemas.openxmlformats.org/officeDocument/2006/relationships" r:embed="rId8"/>
          <a:srcRect/>
          <a:stretch>
            <a:fillRect t="-10000" b="-10000"/>
          </a:stretch>
        </a:blipFill>
      </dgm:spPr>
    </dgm:pt>
    <dgm:pt modelId="{50F469A5-8CAA-42A5-9909-37525162BC4C}" type="pres">
      <dgm:prSet presAssocID="{03A4A0EC-A2B1-4D16-9911-07A64C54E0D4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8BA4008-161A-41BF-A1B8-BAF0CA6421F3}" srcId="{C22CB63D-8A4F-4AAE-B2F8-871B096C66AD}" destId="{03A4A0EC-A2B1-4D16-9911-07A64C54E0D4}" srcOrd="4" destOrd="0" parTransId="{77AC0F91-5D13-46CE-BD2C-901E86EC0CA0}" sibTransId="{9AEA84A0-E4CE-45E6-B162-23AB7A825AC4}"/>
    <dgm:cxn modelId="{A6663015-A072-4E4D-982F-C9E55130A737}" srcId="{C22CB63D-8A4F-4AAE-B2F8-871B096C66AD}" destId="{70AEC3ED-934B-449E-9467-6366AB32F473}" srcOrd="0" destOrd="0" parTransId="{97A8927C-84BE-4F30-A127-4116CF1ACEA8}" sibTransId="{E21AF8A3-0216-46B0-AA5C-18B6D65CB078}"/>
    <dgm:cxn modelId="{EDC6481C-4DD6-4A52-AA82-116C5A74A2AF}" type="presOf" srcId="{70AEC3ED-934B-449E-9467-6366AB32F473}" destId="{67A89DE0-B24F-4DDF-B58E-1FE10BFA5D43}" srcOrd="0" destOrd="0" presId="urn:microsoft.com/office/officeart/2008/layout/BendingPictureCaptionList"/>
    <dgm:cxn modelId="{8C47E05E-6DAE-497E-BC2D-ED245DCE9B8E}" srcId="{C22CB63D-8A4F-4AAE-B2F8-871B096C66AD}" destId="{C67E90C0-5316-4435-8D36-A1C685128BB7}" srcOrd="1" destOrd="0" parTransId="{C239353E-7DE0-4518-966A-E497679187EC}" sibTransId="{A2D9B851-D61F-4E42-A930-66108AEC6B44}"/>
    <dgm:cxn modelId="{BE1A7542-9C67-4DCB-B7B5-787303DF0BEF}" type="presOf" srcId="{B9F3198F-B194-458D-980A-E1D5AF34D2D8}" destId="{8BB60026-ECDD-49FB-9330-B7588C0CACAF}" srcOrd="0" destOrd="0" presId="urn:microsoft.com/office/officeart/2008/layout/BendingPictureCaptionList"/>
    <dgm:cxn modelId="{5B92D148-540F-4B28-8EA1-BF1999571EB5}" type="presOf" srcId="{03A4A0EC-A2B1-4D16-9911-07A64C54E0D4}" destId="{50F469A5-8CAA-42A5-9909-37525162BC4C}" srcOrd="0" destOrd="0" presId="urn:microsoft.com/office/officeart/2008/layout/BendingPictureCaptionList"/>
    <dgm:cxn modelId="{CDED9150-05AE-4D33-8E27-607D9152C664}" type="presOf" srcId="{C67E90C0-5316-4435-8D36-A1C685128BB7}" destId="{F632B079-2CB5-4773-B14B-C65936DAF380}" srcOrd="0" destOrd="0" presId="urn:microsoft.com/office/officeart/2008/layout/BendingPictureCaptionList"/>
    <dgm:cxn modelId="{FE860A74-607C-45BA-B931-7A43334FCB68}" type="presOf" srcId="{6F61C682-46CD-4918-9153-92F9A4FBB8D3}" destId="{0F1396A9-0616-4502-AA73-304DE8B984A3}" srcOrd="0" destOrd="0" presId="urn:microsoft.com/office/officeart/2008/layout/BendingPictureCaptionList"/>
    <dgm:cxn modelId="{162EB892-5360-4B95-A843-71915B3B5C3F}" srcId="{C22CB63D-8A4F-4AAE-B2F8-871B096C66AD}" destId="{B9F3198F-B194-458D-980A-E1D5AF34D2D8}" srcOrd="3" destOrd="0" parTransId="{EB86A556-2EAD-4200-9512-3CE21A46DDE7}" sibTransId="{D71358A0-2E20-4BE8-A976-D90BE3F1EC5D}"/>
    <dgm:cxn modelId="{772E439F-D9A8-404C-B816-81F84235DB64}" srcId="{C22CB63D-8A4F-4AAE-B2F8-871B096C66AD}" destId="{6F61C682-46CD-4918-9153-92F9A4FBB8D3}" srcOrd="2" destOrd="0" parTransId="{CCCC264D-9CBF-49E1-B063-D29F50D2B229}" sibTransId="{6C549DAA-F131-47EA-8D49-1465E2732244}"/>
    <dgm:cxn modelId="{AE0584C7-9DDE-4D39-A462-515BC86C8B1D}" type="presOf" srcId="{C22CB63D-8A4F-4AAE-B2F8-871B096C66AD}" destId="{25509080-8101-4954-950A-0FFA4A8A8ECC}" srcOrd="0" destOrd="0" presId="urn:microsoft.com/office/officeart/2008/layout/BendingPictureCaptionList"/>
    <dgm:cxn modelId="{BF22F946-1435-4096-8F9A-7417237A5E71}" type="presParOf" srcId="{25509080-8101-4954-950A-0FFA4A8A8ECC}" destId="{27974E0A-8561-4F47-9271-5731B7B5DFCF}" srcOrd="0" destOrd="0" presId="urn:microsoft.com/office/officeart/2008/layout/BendingPictureCaptionList"/>
    <dgm:cxn modelId="{BD5F02B3-5DF5-476E-BE4D-A49F97C2D444}" type="presParOf" srcId="{27974E0A-8561-4F47-9271-5731B7B5DFCF}" destId="{68A46085-EC0A-484B-9298-03B8053130D2}" srcOrd="0" destOrd="0" presId="urn:microsoft.com/office/officeart/2008/layout/BendingPictureCaptionList"/>
    <dgm:cxn modelId="{F7AC8644-9515-4A3E-8C05-4636FACFCE40}" type="presParOf" srcId="{27974E0A-8561-4F47-9271-5731B7B5DFCF}" destId="{67A89DE0-B24F-4DDF-B58E-1FE10BFA5D43}" srcOrd="1" destOrd="0" presId="urn:microsoft.com/office/officeart/2008/layout/BendingPictureCaptionList"/>
    <dgm:cxn modelId="{7CE7C309-F23F-4BCD-B50D-4C9301E04708}" type="presParOf" srcId="{25509080-8101-4954-950A-0FFA4A8A8ECC}" destId="{FA32AE7D-8CD8-4FEF-8E71-2F2CE8EE5E25}" srcOrd="1" destOrd="0" presId="urn:microsoft.com/office/officeart/2008/layout/BendingPictureCaptionList"/>
    <dgm:cxn modelId="{51DB7CC9-B0A9-4C7D-A9A6-E10DFFDE60F5}" type="presParOf" srcId="{25509080-8101-4954-950A-0FFA4A8A8ECC}" destId="{9AC2B3D8-F891-473E-84E9-FE3D48D90C5E}" srcOrd="2" destOrd="0" presId="urn:microsoft.com/office/officeart/2008/layout/BendingPictureCaptionList"/>
    <dgm:cxn modelId="{13BEC243-8696-4061-81EC-7617F426A405}" type="presParOf" srcId="{9AC2B3D8-F891-473E-84E9-FE3D48D90C5E}" destId="{FAFE4C5E-5F8D-4BB2-970E-20FA795B821B}" srcOrd="0" destOrd="0" presId="urn:microsoft.com/office/officeart/2008/layout/BendingPictureCaptionList"/>
    <dgm:cxn modelId="{9F9FD943-A615-493B-AC0C-4F7041A9323B}" type="presParOf" srcId="{9AC2B3D8-F891-473E-84E9-FE3D48D90C5E}" destId="{F632B079-2CB5-4773-B14B-C65936DAF380}" srcOrd="1" destOrd="0" presId="urn:microsoft.com/office/officeart/2008/layout/BendingPictureCaptionList"/>
    <dgm:cxn modelId="{38065CE6-9152-4B1A-9A12-F457A6119E7B}" type="presParOf" srcId="{25509080-8101-4954-950A-0FFA4A8A8ECC}" destId="{75CF1DCD-F604-4CB2-B525-07E5F9BC529B}" srcOrd="3" destOrd="0" presId="urn:microsoft.com/office/officeart/2008/layout/BendingPictureCaptionList"/>
    <dgm:cxn modelId="{4620AEAB-E972-499D-9589-0CBE1C83EDB3}" type="presParOf" srcId="{25509080-8101-4954-950A-0FFA4A8A8ECC}" destId="{76962DCD-31CC-4CCF-962F-0FB59B10477B}" srcOrd="4" destOrd="0" presId="urn:microsoft.com/office/officeart/2008/layout/BendingPictureCaptionList"/>
    <dgm:cxn modelId="{8A28CA28-0EBA-40C6-AC59-C7BE95161F20}" type="presParOf" srcId="{76962DCD-31CC-4CCF-962F-0FB59B10477B}" destId="{70632ECA-3FBE-4DA1-8944-77F4CED1628F}" srcOrd="0" destOrd="0" presId="urn:microsoft.com/office/officeart/2008/layout/BendingPictureCaptionList"/>
    <dgm:cxn modelId="{055A4138-B697-49EF-A02C-9223F7BA721C}" type="presParOf" srcId="{76962DCD-31CC-4CCF-962F-0FB59B10477B}" destId="{0F1396A9-0616-4502-AA73-304DE8B984A3}" srcOrd="1" destOrd="0" presId="urn:microsoft.com/office/officeart/2008/layout/BendingPictureCaptionList"/>
    <dgm:cxn modelId="{36559A7F-0CDE-43D6-A3B2-36301AB13CBA}" type="presParOf" srcId="{25509080-8101-4954-950A-0FFA4A8A8ECC}" destId="{BCCBAE33-7993-4C41-8E76-F12791C0412F}" srcOrd="5" destOrd="0" presId="urn:microsoft.com/office/officeart/2008/layout/BendingPictureCaptionList"/>
    <dgm:cxn modelId="{B5BAD0FD-07EE-4F06-9AF6-289539B6AB63}" type="presParOf" srcId="{25509080-8101-4954-950A-0FFA4A8A8ECC}" destId="{2E9049E1-928F-4842-8251-1DFD41D8FBC9}" srcOrd="6" destOrd="0" presId="urn:microsoft.com/office/officeart/2008/layout/BendingPictureCaptionList"/>
    <dgm:cxn modelId="{24E5CE2E-CFD4-4ED0-A0D8-6A82E33584E3}" type="presParOf" srcId="{2E9049E1-928F-4842-8251-1DFD41D8FBC9}" destId="{CAF2516C-0680-4793-9B0D-98ADFB2583DA}" srcOrd="0" destOrd="0" presId="urn:microsoft.com/office/officeart/2008/layout/BendingPictureCaptionList"/>
    <dgm:cxn modelId="{74382E82-29B9-44B8-8AB5-8EACF8C7A9D9}" type="presParOf" srcId="{2E9049E1-928F-4842-8251-1DFD41D8FBC9}" destId="{8BB60026-ECDD-49FB-9330-B7588C0CACAF}" srcOrd="1" destOrd="0" presId="urn:microsoft.com/office/officeart/2008/layout/BendingPictureCaptionList"/>
    <dgm:cxn modelId="{AB587DFA-C7AB-49D7-BAB2-7CC8160217D5}" type="presParOf" srcId="{25509080-8101-4954-950A-0FFA4A8A8ECC}" destId="{57C40529-4E27-4C3F-9868-4D876CA51022}" srcOrd="7" destOrd="0" presId="urn:microsoft.com/office/officeart/2008/layout/BendingPictureCaptionList"/>
    <dgm:cxn modelId="{04040D8E-DEAF-4FE0-A656-74A5A88E884F}" type="presParOf" srcId="{25509080-8101-4954-950A-0FFA4A8A8ECC}" destId="{26EBEA3C-0BC1-4820-85C9-E338E3B6F8E2}" srcOrd="8" destOrd="0" presId="urn:microsoft.com/office/officeart/2008/layout/BendingPictureCaptionList"/>
    <dgm:cxn modelId="{705B4ACB-835E-434D-8C08-E418388A2A67}" type="presParOf" srcId="{26EBEA3C-0BC1-4820-85C9-E338E3B6F8E2}" destId="{0F25661F-F6F5-4478-897A-24C57D38E7AE}" srcOrd="0" destOrd="0" presId="urn:microsoft.com/office/officeart/2008/layout/BendingPictureCaptionList"/>
    <dgm:cxn modelId="{E060F926-7B16-47B1-B5A2-C22C5D300892}" type="presParOf" srcId="{26EBEA3C-0BC1-4820-85C9-E338E3B6F8E2}" destId="{50F469A5-8CAA-42A5-9909-37525162BC4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3DB73-0B29-4D6A-B80D-1EAF59AC6691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102BA01-894F-4456-A689-624B7EA3A8C8}">
      <dgm:prSet phldrT="[Text]"/>
      <dgm:spPr/>
      <dgm:t>
        <a:bodyPr/>
        <a:lstStyle/>
        <a:p>
          <a:r>
            <a:rPr lang="es-CL" dirty="0"/>
            <a:t>Bio-informática</a:t>
          </a:r>
        </a:p>
      </dgm:t>
    </dgm:pt>
    <dgm:pt modelId="{85C3133A-29E1-4686-A26A-17A5BDF84B23}" type="parTrans" cxnId="{99C95D9E-825F-48F7-AF5C-C68E4C56124D}">
      <dgm:prSet/>
      <dgm:spPr/>
      <dgm:t>
        <a:bodyPr/>
        <a:lstStyle/>
        <a:p>
          <a:endParaRPr lang="es-CL"/>
        </a:p>
      </dgm:t>
    </dgm:pt>
    <dgm:pt modelId="{51DBA7E5-3BBC-4F92-AAED-E27E5166ED1A}" type="sibTrans" cxnId="{99C95D9E-825F-48F7-AF5C-C68E4C56124D}">
      <dgm:prSet/>
      <dgm:spPr/>
      <dgm:t>
        <a:bodyPr/>
        <a:lstStyle/>
        <a:p>
          <a:endParaRPr lang="es-CL"/>
        </a:p>
      </dgm:t>
    </dgm:pt>
    <dgm:pt modelId="{3DAE20FC-E08E-471D-AE9A-40D1BE44B5B0}">
      <dgm:prSet phldrT="[Text]"/>
      <dgm:spPr/>
      <dgm:t>
        <a:bodyPr/>
        <a:lstStyle/>
        <a:p>
          <a:r>
            <a:rPr lang="es-CL" dirty="0"/>
            <a:t>Ciberseguridad</a:t>
          </a:r>
        </a:p>
      </dgm:t>
    </dgm:pt>
    <dgm:pt modelId="{A99B3B6C-BA30-4695-B115-43E05DA96D12}" type="parTrans" cxnId="{F1E28879-D2C9-4659-A537-E90EC08BBF0B}">
      <dgm:prSet/>
      <dgm:spPr/>
      <dgm:t>
        <a:bodyPr/>
        <a:lstStyle/>
        <a:p>
          <a:endParaRPr lang="es-CL"/>
        </a:p>
      </dgm:t>
    </dgm:pt>
    <dgm:pt modelId="{72A29D02-5F32-4225-88C1-58293F183D31}" type="sibTrans" cxnId="{F1E28879-D2C9-4659-A537-E90EC08BBF0B}">
      <dgm:prSet/>
      <dgm:spPr/>
      <dgm:t>
        <a:bodyPr/>
        <a:lstStyle/>
        <a:p>
          <a:endParaRPr lang="es-CL"/>
        </a:p>
      </dgm:t>
    </dgm:pt>
    <dgm:pt modelId="{EE182354-5300-47B1-ACD4-378BDDF15C72}">
      <dgm:prSet phldrT="[Text]"/>
      <dgm:spPr/>
      <dgm:t>
        <a:bodyPr/>
        <a:lstStyle/>
        <a:p>
          <a:r>
            <a:rPr lang="es-CL" dirty="0"/>
            <a:t>Big Data</a:t>
          </a:r>
        </a:p>
      </dgm:t>
    </dgm:pt>
    <dgm:pt modelId="{0300C383-8EAA-4E2D-A9E3-CD16AEC5D036}" type="parTrans" cxnId="{7F57A62D-D330-4FBE-B1AA-5E10B3A4CBF0}">
      <dgm:prSet/>
      <dgm:spPr/>
      <dgm:t>
        <a:bodyPr/>
        <a:lstStyle/>
        <a:p>
          <a:endParaRPr lang="es-CL"/>
        </a:p>
      </dgm:t>
    </dgm:pt>
    <dgm:pt modelId="{19FC72A4-4549-4AD3-BE31-7AF29342185F}" type="sibTrans" cxnId="{7F57A62D-D330-4FBE-B1AA-5E10B3A4CBF0}">
      <dgm:prSet/>
      <dgm:spPr/>
      <dgm:t>
        <a:bodyPr/>
        <a:lstStyle/>
        <a:p>
          <a:endParaRPr lang="es-CL"/>
        </a:p>
      </dgm:t>
    </dgm:pt>
    <dgm:pt modelId="{689C8C70-ED37-4AC1-8E63-0BBECD695D17}">
      <dgm:prSet phldrT="[Text]"/>
      <dgm:spPr/>
      <dgm:t>
        <a:bodyPr/>
        <a:lstStyle/>
        <a:p>
          <a:r>
            <a:rPr lang="es-CL" dirty="0"/>
            <a:t>Realidad Virtual</a:t>
          </a:r>
        </a:p>
      </dgm:t>
    </dgm:pt>
    <dgm:pt modelId="{EC17782D-D743-4759-8755-AC440FC54FC4}" type="parTrans" cxnId="{7167083E-B007-43AC-BCAC-DA421EC422DB}">
      <dgm:prSet/>
      <dgm:spPr/>
      <dgm:t>
        <a:bodyPr/>
        <a:lstStyle/>
        <a:p>
          <a:endParaRPr lang="es-CL"/>
        </a:p>
      </dgm:t>
    </dgm:pt>
    <dgm:pt modelId="{C085898C-A970-4F11-BA1C-D343D4E094B8}" type="sibTrans" cxnId="{7167083E-B007-43AC-BCAC-DA421EC422DB}">
      <dgm:prSet/>
      <dgm:spPr/>
      <dgm:t>
        <a:bodyPr/>
        <a:lstStyle/>
        <a:p>
          <a:endParaRPr lang="es-CL"/>
        </a:p>
      </dgm:t>
    </dgm:pt>
    <dgm:pt modelId="{01B339C1-F65D-4E20-8186-7D36C456ED5C}">
      <dgm:prSet phldrT="[Text]"/>
      <dgm:spPr/>
      <dgm:t>
        <a:bodyPr/>
        <a:lstStyle/>
        <a:p>
          <a:r>
            <a:rPr lang="es-CL" dirty="0"/>
            <a:t>Computación en la nube</a:t>
          </a:r>
        </a:p>
      </dgm:t>
    </dgm:pt>
    <dgm:pt modelId="{BC8500F9-9A4A-49F0-A73A-DF2053425680}" type="parTrans" cxnId="{F9065692-6C2D-4E5B-AA7D-25964D951077}">
      <dgm:prSet/>
      <dgm:spPr/>
      <dgm:t>
        <a:bodyPr/>
        <a:lstStyle/>
        <a:p>
          <a:endParaRPr lang="es-CL"/>
        </a:p>
      </dgm:t>
    </dgm:pt>
    <dgm:pt modelId="{905E30F7-E3F7-4F8D-BDA4-15CC6A269096}" type="sibTrans" cxnId="{F9065692-6C2D-4E5B-AA7D-25964D951077}">
      <dgm:prSet/>
      <dgm:spPr/>
      <dgm:t>
        <a:bodyPr/>
        <a:lstStyle/>
        <a:p>
          <a:endParaRPr lang="es-CL"/>
        </a:p>
      </dgm:t>
    </dgm:pt>
    <dgm:pt modelId="{D8501DFE-C9E9-4C5E-8EC6-27B46E3BCBA6}">
      <dgm:prSet phldrT="[Text]"/>
      <dgm:spPr/>
      <dgm:t>
        <a:bodyPr/>
        <a:lstStyle/>
        <a:p>
          <a:r>
            <a:rPr lang="es-CL" dirty="0"/>
            <a:t>Inteligencia Artificial</a:t>
          </a:r>
        </a:p>
      </dgm:t>
    </dgm:pt>
    <dgm:pt modelId="{C4396095-8740-4BBE-9DA0-0FC321B7C7BE}" type="parTrans" cxnId="{6F644FA4-BE92-4CC5-8013-0ECD3CF9F684}">
      <dgm:prSet/>
      <dgm:spPr/>
      <dgm:t>
        <a:bodyPr/>
        <a:lstStyle/>
        <a:p>
          <a:endParaRPr lang="es-CL"/>
        </a:p>
      </dgm:t>
    </dgm:pt>
    <dgm:pt modelId="{37678BDC-14D3-4906-9A05-37A9CF349C77}" type="sibTrans" cxnId="{6F644FA4-BE92-4CC5-8013-0ECD3CF9F684}">
      <dgm:prSet/>
      <dgm:spPr/>
      <dgm:t>
        <a:bodyPr/>
        <a:lstStyle/>
        <a:p>
          <a:endParaRPr lang="es-CL"/>
        </a:p>
      </dgm:t>
    </dgm:pt>
    <dgm:pt modelId="{14DE4A98-6357-476C-A83F-43183B775CE7}" type="pres">
      <dgm:prSet presAssocID="{54B3DB73-0B29-4D6A-B80D-1EAF59AC6691}" presName="diagram" presStyleCnt="0">
        <dgm:presLayoutVars>
          <dgm:dir/>
        </dgm:presLayoutVars>
      </dgm:prSet>
      <dgm:spPr/>
    </dgm:pt>
    <dgm:pt modelId="{4B685701-C952-440F-B14E-3C9C193243B8}" type="pres">
      <dgm:prSet presAssocID="{9102BA01-894F-4456-A689-624B7EA3A8C8}" presName="composite" presStyleCnt="0"/>
      <dgm:spPr/>
    </dgm:pt>
    <dgm:pt modelId="{4432633F-1737-4229-8E2E-0E1C38E7B4E5}" type="pres">
      <dgm:prSet presAssocID="{9102BA01-894F-4456-A689-624B7EA3A8C8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7F17754A-EBC0-4539-B377-267A33288C85}" type="pres">
      <dgm:prSet presAssocID="{9102BA01-894F-4456-A689-624B7EA3A8C8}" presName="Parent" presStyleLbl="node0" presStyleIdx="0" presStyleCnt="6">
        <dgm:presLayoutVars>
          <dgm:bulletEnabled val="1"/>
        </dgm:presLayoutVars>
      </dgm:prSet>
      <dgm:spPr/>
    </dgm:pt>
    <dgm:pt modelId="{71EAF899-EC08-4B23-91E4-3E088FDE8693}" type="pres">
      <dgm:prSet presAssocID="{51DBA7E5-3BBC-4F92-AAED-E27E5166ED1A}" presName="sibTrans" presStyleCnt="0"/>
      <dgm:spPr/>
    </dgm:pt>
    <dgm:pt modelId="{1319CAB9-228B-4C7B-8617-E0EE205E6AE1}" type="pres">
      <dgm:prSet presAssocID="{3DAE20FC-E08E-471D-AE9A-40D1BE44B5B0}" presName="composite" presStyleCnt="0"/>
      <dgm:spPr/>
    </dgm:pt>
    <dgm:pt modelId="{DBC9A0F2-5444-46FB-B20B-DB2A396D3DD5}" type="pres">
      <dgm:prSet presAssocID="{3DAE20FC-E08E-471D-AE9A-40D1BE44B5B0}" presName="Image" presStyleLbl="bgShp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8000" r="-8000"/>
          </a:stretch>
        </a:blipFill>
      </dgm:spPr>
    </dgm:pt>
    <dgm:pt modelId="{8514984D-3B90-45C8-94B8-8A1E7F7CE57C}" type="pres">
      <dgm:prSet presAssocID="{3DAE20FC-E08E-471D-AE9A-40D1BE44B5B0}" presName="Parent" presStyleLbl="node0" presStyleIdx="1" presStyleCnt="6">
        <dgm:presLayoutVars>
          <dgm:bulletEnabled val="1"/>
        </dgm:presLayoutVars>
      </dgm:prSet>
      <dgm:spPr/>
    </dgm:pt>
    <dgm:pt modelId="{DE5C0D4F-B93E-41E7-BBDF-54A370B32FCB}" type="pres">
      <dgm:prSet presAssocID="{72A29D02-5F32-4225-88C1-58293F183D31}" presName="sibTrans" presStyleCnt="0"/>
      <dgm:spPr/>
    </dgm:pt>
    <dgm:pt modelId="{5C1A0A1B-8DE4-4805-965F-9DF209286B26}" type="pres">
      <dgm:prSet presAssocID="{EE182354-5300-47B1-ACD4-378BDDF15C72}" presName="composite" presStyleCnt="0"/>
      <dgm:spPr/>
    </dgm:pt>
    <dgm:pt modelId="{3715E613-A003-4C0F-8F58-69FFC2F4E578}" type="pres">
      <dgm:prSet presAssocID="{EE182354-5300-47B1-ACD4-378BDDF15C72}" presName="Image" presStyleLbl="bgShp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9000" r="-9000"/>
          </a:stretch>
        </a:blipFill>
      </dgm:spPr>
    </dgm:pt>
    <dgm:pt modelId="{32681835-8FC6-49B6-A139-A58D106C4986}" type="pres">
      <dgm:prSet presAssocID="{EE182354-5300-47B1-ACD4-378BDDF15C72}" presName="Parent" presStyleLbl="node0" presStyleIdx="2" presStyleCnt="6">
        <dgm:presLayoutVars>
          <dgm:bulletEnabled val="1"/>
        </dgm:presLayoutVars>
      </dgm:prSet>
      <dgm:spPr/>
    </dgm:pt>
    <dgm:pt modelId="{E311AE24-050A-4B91-944C-6E3C40D7BB51}" type="pres">
      <dgm:prSet presAssocID="{19FC72A4-4549-4AD3-BE31-7AF29342185F}" presName="sibTrans" presStyleCnt="0"/>
      <dgm:spPr/>
    </dgm:pt>
    <dgm:pt modelId="{441988E6-ADCA-4A39-8686-62ED7BA20C5B}" type="pres">
      <dgm:prSet presAssocID="{689C8C70-ED37-4AC1-8E63-0BBECD695D17}" presName="composite" presStyleCnt="0"/>
      <dgm:spPr/>
    </dgm:pt>
    <dgm:pt modelId="{6E91CBB4-32F6-42DD-A03A-A777EED2714B}" type="pres">
      <dgm:prSet presAssocID="{689C8C70-ED37-4AC1-8E63-0BBECD695D17}" presName="Image" presStyleLbl="bgShp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1000" b="-1000"/>
          </a:stretch>
        </a:blipFill>
      </dgm:spPr>
    </dgm:pt>
    <dgm:pt modelId="{0D01E4F9-2C77-4597-85A6-EBBC70884A2C}" type="pres">
      <dgm:prSet presAssocID="{689C8C70-ED37-4AC1-8E63-0BBECD695D17}" presName="Parent" presStyleLbl="node0" presStyleIdx="3" presStyleCnt="6">
        <dgm:presLayoutVars>
          <dgm:bulletEnabled val="1"/>
        </dgm:presLayoutVars>
      </dgm:prSet>
      <dgm:spPr/>
    </dgm:pt>
    <dgm:pt modelId="{19198AC8-60F5-4DC8-8BFD-94467130A237}" type="pres">
      <dgm:prSet presAssocID="{C085898C-A970-4F11-BA1C-D343D4E094B8}" presName="sibTrans" presStyleCnt="0"/>
      <dgm:spPr/>
    </dgm:pt>
    <dgm:pt modelId="{ACD393A2-3555-422F-8536-35DE7C792111}" type="pres">
      <dgm:prSet presAssocID="{01B339C1-F65D-4E20-8186-7D36C456ED5C}" presName="composite" presStyleCnt="0"/>
      <dgm:spPr/>
    </dgm:pt>
    <dgm:pt modelId="{41122A2F-D11B-42F0-BC1E-C91C3F2305A9}" type="pres">
      <dgm:prSet presAssocID="{01B339C1-F65D-4E20-8186-7D36C456ED5C}" presName="Image" presStyleLbl="bgShp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t="-1000" b="-1000"/>
          </a:stretch>
        </a:blipFill>
      </dgm:spPr>
    </dgm:pt>
    <dgm:pt modelId="{244AD5E8-F66C-4F5A-8CB9-A8FD1675E51E}" type="pres">
      <dgm:prSet presAssocID="{01B339C1-F65D-4E20-8186-7D36C456ED5C}" presName="Parent" presStyleLbl="node0" presStyleIdx="4" presStyleCnt="6">
        <dgm:presLayoutVars>
          <dgm:bulletEnabled val="1"/>
        </dgm:presLayoutVars>
      </dgm:prSet>
      <dgm:spPr/>
    </dgm:pt>
    <dgm:pt modelId="{7183C23D-0790-48FD-93DD-D24F7FE3E6CE}" type="pres">
      <dgm:prSet presAssocID="{905E30F7-E3F7-4F8D-BDA4-15CC6A269096}" presName="sibTrans" presStyleCnt="0"/>
      <dgm:spPr/>
    </dgm:pt>
    <dgm:pt modelId="{52919CAE-9ADC-41A9-8692-160D5941416C}" type="pres">
      <dgm:prSet presAssocID="{D8501DFE-C9E9-4C5E-8EC6-27B46E3BCBA6}" presName="composite" presStyleCnt="0"/>
      <dgm:spPr/>
    </dgm:pt>
    <dgm:pt modelId="{E76236B0-7AD8-4989-A2E3-30ABF11549EE}" type="pres">
      <dgm:prSet presAssocID="{D8501DFE-C9E9-4C5E-8EC6-27B46E3BCBA6}" presName="Image" presStyleLbl="bgShp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6000" r="-16000"/>
          </a:stretch>
        </a:blipFill>
      </dgm:spPr>
    </dgm:pt>
    <dgm:pt modelId="{55AFC31D-F2CA-4E00-AC59-42A6F8AAE869}" type="pres">
      <dgm:prSet presAssocID="{D8501DFE-C9E9-4C5E-8EC6-27B46E3BCBA6}" presName="Parent" presStyleLbl="node0" presStyleIdx="5" presStyleCnt="6">
        <dgm:presLayoutVars>
          <dgm:bulletEnabled val="1"/>
        </dgm:presLayoutVars>
      </dgm:prSet>
      <dgm:spPr/>
    </dgm:pt>
  </dgm:ptLst>
  <dgm:cxnLst>
    <dgm:cxn modelId="{56B4451B-36D4-492C-9D8C-03E6F1270181}" type="presOf" srcId="{9102BA01-894F-4456-A689-624B7EA3A8C8}" destId="{7F17754A-EBC0-4539-B377-267A33288C85}" srcOrd="0" destOrd="0" presId="urn:microsoft.com/office/officeart/2008/layout/BendingPictureCaption"/>
    <dgm:cxn modelId="{0C212122-61BB-42ED-A68A-543384BFC983}" type="presOf" srcId="{54B3DB73-0B29-4D6A-B80D-1EAF59AC6691}" destId="{14DE4A98-6357-476C-A83F-43183B775CE7}" srcOrd="0" destOrd="0" presId="urn:microsoft.com/office/officeart/2008/layout/BendingPictureCaption"/>
    <dgm:cxn modelId="{7F57A62D-D330-4FBE-B1AA-5E10B3A4CBF0}" srcId="{54B3DB73-0B29-4D6A-B80D-1EAF59AC6691}" destId="{EE182354-5300-47B1-ACD4-378BDDF15C72}" srcOrd="2" destOrd="0" parTransId="{0300C383-8EAA-4E2D-A9E3-CD16AEC5D036}" sibTransId="{19FC72A4-4549-4AD3-BE31-7AF29342185F}"/>
    <dgm:cxn modelId="{7167083E-B007-43AC-BCAC-DA421EC422DB}" srcId="{54B3DB73-0B29-4D6A-B80D-1EAF59AC6691}" destId="{689C8C70-ED37-4AC1-8E63-0BBECD695D17}" srcOrd="3" destOrd="0" parTransId="{EC17782D-D743-4759-8755-AC440FC54FC4}" sibTransId="{C085898C-A970-4F11-BA1C-D343D4E094B8}"/>
    <dgm:cxn modelId="{EC66BE5D-507A-4689-A605-653B02E4D17E}" type="presOf" srcId="{D8501DFE-C9E9-4C5E-8EC6-27B46E3BCBA6}" destId="{55AFC31D-F2CA-4E00-AC59-42A6F8AAE869}" srcOrd="0" destOrd="0" presId="urn:microsoft.com/office/officeart/2008/layout/BendingPictureCaption"/>
    <dgm:cxn modelId="{62838B58-A8DC-483B-8710-B3A0607440D2}" type="presOf" srcId="{01B339C1-F65D-4E20-8186-7D36C456ED5C}" destId="{244AD5E8-F66C-4F5A-8CB9-A8FD1675E51E}" srcOrd="0" destOrd="0" presId="urn:microsoft.com/office/officeart/2008/layout/BendingPictureCaption"/>
    <dgm:cxn modelId="{F1E28879-D2C9-4659-A537-E90EC08BBF0B}" srcId="{54B3DB73-0B29-4D6A-B80D-1EAF59AC6691}" destId="{3DAE20FC-E08E-471D-AE9A-40D1BE44B5B0}" srcOrd="1" destOrd="0" parTransId="{A99B3B6C-BA30-4695-B115-43E05DA96D12}" sibTransId="{72A29D02-5F32-4225-88C1-58293F183D31}"/>
    <dgm:cxn modelId="{3E1C637B-D800-4697-9156-F8FEE6D5F8CB}" type="presOf" srcId="{EE182354-5300-47B1-ACD4-378BDDF15C72}" destId="{32681835-8FC6-49B6-A139-A58D106C4986}" srcOrd="0" destOrd="0" presId="urn:microsoft.com/office/officeart/2008/layout/BendingPictureCaption"/>
    <dgm:cxn modelId="{F9065692-6C2D-4E5B-AA7D-25964D951077}" srcId="{54B3DB73-0B29-4D6A-B80D-1EAF59AC6691}" destId="{01B339C1-F65D-4E20-8186-7D36C456ED5C}" srcOrd="4" destOrd="0" parTransId="{BC8500F9-9A4A-49F0-A73A-DF2053425680}" sibTransId="{905E30F7-E3F7-4F8D-BDA4-15CC6A269096}"/>
    <dgm:cxn modelId="{B2542A95-CDC8-4D7F-A108-16FE0198D15E}" type="presOf" srcId="{689C8C70-ED37-4AC1-8E63-0BBECD695D17}" destId="{0D01E4F9-2C77-4597-85A6-EBBC70884A2C}" srcOrd="0" destOrd="0" presId="urn:microsoft.com/office/officeart/2008/layout/BendingPictureCaption"/>
    <dgm:cxn modelId="{99C95D9E-825F-48F7-AF5C-C68E4C56124D}" srcId="{54B3DB73-0B29-4D6A-B80D-1EAF59AC6691}" destId="{9102BA01-894F-4456-A689-624B7EA3A8C8}" srcOrd="0" destOrd="0" parTransId="{85C3133A-29E1-4686-A26A-17A5BDF84B23}" sibTransId="{51DBA7E5-3BBC-4F92-AAED-E27E5166ED1A}"/>
    <dgm:cxn modelId="{6F644FA4-BE92-4CC5-8013-0ECD3CF9F684}" srcId="{54B3DB73-0B29-4D6A-B80D-1EAF59AC6691}" destId="{D8501DFE-C9E9-4C5E-8EC6-27B46E3BCBA6}" srcOrd="5" destOrd="0" parTransId="{C4396095-8740-4BBE-9DA0-0FC321B7C7BE}" sibTransId="{37678BDC-14D3-4906-9A05-37A9CF349C77}"/>
    <dgm:cxn modelId="{3DF79DDC-D185-4520-B55D-AE0AFDE2E37D}" type="presOf" srcId="{3DAE20FC-E08E-471D-AE9A-40D1BE44B5B0}" destId="{8514984D-3B90-45C8-94B8-8A1E7F7CE57C}" srcOrd="0" destOrd="0" presId="urn:microsoft.com/office/officeart/2008/layout/BendingPictureCaption"/>
    <dgm:cxn modelId="{D3BB478C-945C-4678-9293-97D6E0F19F7C}" type="presParOf" srcId="{14DE4A98-6357-476C-A83F-43183B775CE7}" destId="{4B685701-C952-440F-B14E-3C9C193243B8}" srcOrd="0" destOrd="0" presId="urn:microsoft.com/office/officeart/2008/layout/BendingPictureCaption"/>
    <dgm:cxn modelId="{DD01B2A1-5C41-4B83-9255-BEF3AF9003E6}" type="presParOf" srcId="{4B685701-C952-440F-B14E-3C9C193243B8}" destId="{4432633F-1737-4229-8E2E-0E1C38E7B4E5}" srcOrd="0" destOrd="0" presId="urn:microsoft.com/office/officeart/2008/layout/BendingPictureCaption"/>
    <dgm:cxn modelId="{01CB724F-C6F8-47D7-A13E-9D26DF65C4F4}" type="presParOf" srcId="{4B685701-C952-440F-B14E-3C9C193243B8}" destId="{7F17754A-EBC0-4539-B377-267A33288C85}" srcOrd="1" destOrd="0" presId="urn:microsoft.com/office/officeart/2008/layout/BendingPictureCaption"/>
    <dgm:cxn modelId="{085D1CC9-148A-471F-BCA2-4623327B2F24}" type="presParOf" srcId="{14DE4A98-6357-476C-A83F-43183B775CE7}" destId="{71EAF899-EC08-4B23-91E4-3E088FDE8693}" srcOrd="1" destOrd="0" presId="urn:microsoft.com/office/officeart/2008/layout/BendingPictureCaption"/>
    <dgm:cxn modelId="{412D2EEE-DFF9-4D43-B9BC-363CFED79274}" type="presParOf" srcId="{14DE4A98-6357-476C-A83F-43183B775CE7}" destId="{1319CAB9-228B-4C7B-8617-E0EE205E6AE1}" srcOrd="2" destOrd="0" presId="urn:microsoft.com/office/officeart/2008/layout/BendingPictureCaption"/>
    <dgm:cxn modelId="{CF51C3FF-ED7A-475F-82FF-641C04801591}" type="presParOf" srcId="{1319CAB9-228B-4C7B-8617-E0EE205E6AE1}" destId="{DBC9A0F2-5444-46FB-B20B-DB2A396D3DD5}" srcOrd="0" destOrd="0" presId="urn:microsoft.com/office/officeart/2008/layout/BendingPictureCaption"/>
    <dgm:cxn modelId="{5A60300D-0ACE-4CC6-81E7-8BAAF56325BF}" type="presParOf" srcId="{1319CAB9-228B-4C7B-8617-E0EE205E6AE1}" destId="{8514984D-3B90-45C8-94B8-8A1E7F7CE57C}" srcOrd="1" destOrd="0" presId="urn:microsoft.com/office/officeart/2008/layout/BendingPictureCaption"/>
    <dgm:cxn modelId="{8CB47E9F-95DC-43FF-9701-C1B1F63E812E}" type="presParOf" srcId="{14DE4A98-6357-476C-A83F-43183B775CE7}" destId="{DE5C0D4F-B93E-41E7-BBDF-54A370B32FCB}" srcOrd="3" destOrd="0" presId="urn:microsoft.com/office/officeart/2008/layout/BendingPictureCaption"/>
    <dgm:cxn modelId="{EEB4EE4B-EDDF-404B-9880-5BED8EF0BB23}" type="presParOf" srcId="{14DE4A98-6357-476C-A83F-43183B775CE7}" destId="{5C1A0A1B-8DE4-4805-965F-9DF209286B26}" srcOrd="4" destOrd="0" presId="urn:microsoft.com/office/officeart/2008/layout/BendingPictureCaption"/>
    <dgm:cxn modelId="{9D03148E-B651-4F39-8AB2-203CD2CA16DB}" type="presParOf" srcId="{5C1A0A1B-8DE4-4805-965F-9DF209286B26}" destId="{3715E613-A003-4C0F-8F58-69FFC2F4E578}" srcOrd="0" destOrd="0" presId="urn:microsoft.com/office/officeart/2008/layout/BendingPictureCaption"/>
    <dgm:cxn modelId="{301E9B3D-C5D2-490D-B912-93024FABA30E}" type="presParOf" srcId="{5C1A0A1B-8DE4-4805-965F-9DF209286B26}" destId="{32681835-8FC6-49B6-A139-A58D106C4986}" srcOrd="1" destOrd="0" presId="urn:microsoft.com/office/officeart/2008/layout/BendingPictureCaption"/>
    <dgm:cxn modelId="{989D76FE-47B4-45C0-8439-F9C2B67093E7}" type="presParOf" srcId="{14DE4A98-6357-476C-A83F-43183B775CE7}" destId="{E311AE24-050A-4B91-944C-6E3C40D7BB51}" srcOrd="5" destOrd="0" presId="urn:microsoft.com/office/officeart/2008/layout/BendingPictureCaption"/>
    <dgm:cxn modelId="{1AE8B634-F865-4DAD-A449-05B985235CD0}" type="presParOf" srcId="{14DE4A98-6357-476C-A83F-43183B775CE7}" destId="{441988E6-ADCA-4A39-8686-62ED7BA20C5B}" srcOrd="6" destOrd="0" presId="urn:microsoft.com/office/officeart/2008/layout/BendingPictureCaption"/>
    <dgm:cxn modelId="{5B31DF9B-A4E6-468C-9735-C1F2154B067E}" type="presParOf" srcId="{441988E6-ADCA-4A39-8686-62ED7BA20C5B}" destId="{6E91CBB4-32F6-42DD-A03A-A777EED2714B}" srcOrd="0" destOrd="0" presId="urn:microsoft.com/office/officeart/2008/layout/BendingPictureCaption"/>
    <dgm:cxn modelId="{031FA733-0BD5-41AD-90F4-1C9CFC9E0456}" type="presParOf" srcId="{441988E6-ADCA-4A39-8686-62ED7BA20C5B}" destId="{0D01E4F9-2C77-4597-85A6-EBBC70884A2C}" srcOrd="1" destOrd="0" presId="urn:microsoft.com/office/officeart/2008/layout/BendingPictureCaption"/>
    <dgm:cxn modelId="{6F7DA2C8-AF14-41AC-9D32-CF89B621245E}" type="presParOf" srcId="{14DE4A98-6357-476C-A83F-43183B775CE7}" destId="{19198AC8-60F5-4DC8-8BFD-94467130A237}" srcOrd="7" destOrd="0" presId="urn:microsoft.com/office/officeart/2008/layout/BendingPictureCaption"/>
    <dgm:cxn modelId="{DFC219DE-0CA5-422A-8949-12411A135DE6}" type="presParOf" srcId="{14DE4A98-6357-476C-A83F-43183B775CE7}" destId="{ACD393A2-3555-422F-8536-35DE7C792111}" srcOrd="8" destOrd="0" presId="urn:microsoft.com/office/officeart/2008/layout/BendingPictureCaption"/>
    <dgm:cxn modelId="{C466E584-22EC-4E12-B6F9-64BD6362CA2E}" type="presParOf" srcId="{ACD393A2-3555-422F-8536-35DE7C792111}" destId="{41122A2F-D11B-42F0-BC1E-C91C3F2305A9}" srcOrd="0" destOrd="0" presId="urn:microsoft.com/office/officeart/2008/layout/BendingPictureCaption"/>
    <dgm:cxn modelId="{DCA42114-649D-4525-9C30-7707B83162E9}" type="presParOf" srcId="{ACD393A2-3555-422F-8536-35DE7C792111}" destId="{244AD5E8-F66C-4F5A-8CB9-A8FD1675E51E}" srcOrd="1" destOrd="0" presId="urn:microsoft.com/office/officeart/2008/layout/BendingPictureCaption"/>
    <dgm:cxn modelId="{8342ECEC-B1EF-44E2-9365-3BC98AD2CA41}" type="presParOf" srcId="{14DE4A98-6357-476C-A83F-43183B775CE7}" destId="{7183C23D-0790-48FD-93DD-D24F7FE3E6CE}" srcOrd="9" destOrd="0" presId="urn:microsoft.com/office/officeart/2008/layout/BendingPictureCaption"/>
    <dgm:cxn modelId="{2DF4A6D3-FED5-4337-8EFC-1EB8AA4B7CD9}" type="presParOf" srcId="{14DE4A98-6357-476C-A83F-43183B775CE7}" destId="{52919CAE-9ADC-41A9-8692-160D5941416C}" srcOrd="10" destOrd="0" presId="urn:microsoft.com/office/officeart/2008/layout/BendingPictureCaption"/>
    <dgm:cxn modelId="{801EFAF7-0FFC-4A5B-9F05-9F9CC5EC8FCE}" type="presParOf" srcId="{52919CAE-9ADC-41A9-8692-160D5941416C}" destId="{E76236B0-7AD8-4989-A2E3-30ABF11549EE}" srcOrd="0" destOrd="0" presId="urn:microsoft.com/office/officeart/2008/layout/BendingPictureCaption"/>
    <dgm:cxn modelId="{06CCB4DF-D06A-4B47-9D31-61ABB15E567B}" type="presParOf" srcId="{52919CAE-9ADC-41A9-8692-160D5941416C}" destId="{55AFC31D-F2CA-4E00-AC59-42A6F8AAE86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46085-EC0A-484B-9298-03B8053130D2}">
      <dsp:nvSpPr>
        <dsp:cNvPr id="0" name=""/>
        <dsp:cNvSpPr/>
      </dsp:nvSpPr>
      <dsp:spPr>
        <a:xfrm>
          <a:off x="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89DE0-B24F-4DDF-B58E-1FE10BFA5D43}">
      <dsp:nvSpPr>
        <dsp:cNvPr id="0" name=""/>
        <dsp:cNvSpPr/>
      </dsp:nvSpPr>
      <dsp:spPr>
        <a:xfrm>
          <a:off x="1714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Educación</a:t>
          </a:r>
        </a:p>
      </dsp:txBody>
      <dsp:txXfrm>
        <a:off x="171450" y="1403349"/>
        <a:ext cx="1695450" cy="533400"/>
      </dsp:txXfrm>
    </dsp:sp>
    <dsp:sp modelId="{FAFE4C5E-5F8D-4BB2-970E-20FA795B821B}">
      <dsp:nvSpPr>
        <dsp:cNvPr id="0" name=""/>
        <dsp:cNvSpPr/>
      </dsp:nvSpPr>
      <dsp:spPr>
        <a:xfrm>
          <a:off x="20955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3000" b="-1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2B079-2CB5-4773-B14B-C65936DAF380}">
      <dsp:nvSpPr>
        <dsp:cNvPr id="0" name=""/>
        <dsp:cNvSpPr/>
      </dsp:nvSpPr>
      <dsp:spPr>
        <a:xfrm>
          <a:off x="22669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Internet</a:t>
          </a:r>
        </a:p>
      </dsp:txBody>
      <dsp:txXfrm>
        <a:off x="2266950" y="1403349"/>
        <a:ext cx="1695450" cy="533400"/>
      </dsp:txXfrm>
    </dsp:sp>
    <dsp:sp modelId="{70632ECA-3FBE-4DA1-8944-77F4CED1628F}">
      <dsp:nvSpPr>
        <dsp:cNvPr id="0" name=""/>
        <dsp:cNvSpPr/>
      </dsp:nvSpPr>
      <dsp:spPr>
        <a:xfrm>
          <a:off x="41910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396A9-0616-4502-AA73-304DE8B984A3}">
      <dsp:nvSpPr>
        <dsp:cNvPr id="0" name=""/>
        <dsp:cNvSpPr/>
      </dsp:nvSpPr>
      <dsp:spPr>
        <a:xfrm>
          <a:off x="4362450" y="14033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Cálculo</a:t>
          </a:r>
        </a:p>
      </dsp:txBody>
      <dsp:txXfrm>
        <a:off x="4362450" y="1403350"/>
        <a:ext cx="1695450" cy="533400"/>
      </dsp:txXfrm>
    </dsp:sp>
    <dsp:sp modelId="{CAF2516C-0680-4793-9B0D-98ADFB2583DA}">
      <dsp:nvSpPr>
        <dsp:cNvPr id="0" name=""/>
        <dsp:cNvSpPr/>
      </dsp:nvSpPr>
      <dsp:spPr>
        <a:xfrm>
          <a:off x="1047750" y="2127250"/>
          <a:ext cx="1904999" cy="1523999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 l="-15000" r="-1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60026-ECDD-49FB-9330-B7588C0CACAF}">
      <dsp:nvSpPr>
        <dsp:cNvPr id="0" name=""/>
        <dsp:cNvSpPr/>
      </dsp:nvSpPr>
      <dsp:spPr>
        <a:xfrm>
          <a:off x="12192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Negocio</a:t>
          </a:r>
        </a:p>
      </dsp:txBody>
      <dsp:txXfrm>
        <a:off x="1219200" y="3498850"/>
        <a:ext cx="1695450" cy="533400"/>
      </dsp:txXfrm>
    </dsp:sp>
    <dsp:sp modelId="{0F25661F-F6F5-4478-897A-24C57D38E7AE}">
      <dsp:nvSpPr>
        <dsp:cNvPr id="0" name=""/>
        <dsp:cNvSpPr/>
      </dsp:nvSpPr>
      <dsp:spPr>
        <a:xfrm>
          <a:off x="3143250" y="2127250"/>
          <a:ext cx="1904999" cy="1523999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 t="-10000" b="-1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469A5-8CAA-42A5-9909-37525162BC4C}">
      <dsp:nvSpPr>
        <dsp:cNvPr id="0" name=""/>
        <dsp:cNvSpPr/>
      </dsp:nvSpPr>
      <dsp:spPr>
        <a:xfrm>
          <a:off x="33147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Entretenimiento</a:t>
          </a:r>
        </a:p>
      </dsp:txBody>
      <dsp:txXfrm>
        <a:off x="3314700" y="3498850"/>
        <a:ext cx="1695450" cy="533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2633F-1737-4229-8E2E-0E1C38E7B4E5}">
      <dsp:nvSpPr>
        <dsp:cNvPr id="0" name=""/>
        <dsp:cNvSpPr/>
      </dsp:nvSpPr>
      <dsp:spPr>
        <a:xfrm>
          <a:off x="481647" y="80878"/>
          <a:ext cx="2149420" cy="15884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7754A-EBC0-4539-B377-267A33288C85}">
      <dsp:nvSpPr>
        <dsp:cNvPr id="0" name=""/>
        <dsp:cNvSpPr/>
      </dsp:nvSpPr>
      <dsp:spPr>
        <a:xfrm>
          <a:off x="916104" y="1381282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Bio-informática</a:t>
          </a:r>
        </a:p>
      </dsp:txBody>
      <dsp:txXfrm>
        <a:off x="916104" y="1381282"/>
        <a:ext cx="1852160" cy="445104"/>
      </dsp:txXfrm>
    </dsp:sp>
    <dsp:sp modelId="{DBC9A0F2-5444-46FB-B20B-DB2A396D3DD5}">
      <dsp:nvSpPr>
        <dsp:cNvPr id="0" name=""/>
        <dsp:cNvSpPr/>
      </dsp:nvSpPr>
      <dsp:spPr>
        <a:xfrm>
          <a:off x="3154847" y="80878"/>
          <a:ext cx="2149420" cy="15884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4984D-3B90-45C8-94B8-8A1E7F7CE57C}">
      <dsp:nvSpPr>
        <dsp:cNvPr id="0" name=""/>
        <dsp:cNvSpPr/>
      </dsp:nvSpPr>
      <dsp:spPr>
        <a:xfrm>
          <a:off x="3589304" y="1381282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Ciberseguridad</a:t>
          </a:r>
        </a:p>
      </dsp:txBody>
      <dsp:txXfrm>
        <a:off x="3589304" y="1381282"/>
        <a:ext cx="1852160" cy="445104"/>
      </dsp:txXfrm>
    </dsp:sp>
    <dsp:sp modelId="{3715E613-A003-4C0F-8F58-69FFC2F4E578}">
      <dsp:nvSpPr>
        <dsp:cNvPr id="0" name=""/>
        <dsp:cNvSpPr/>
      </dsp:nvSpPr>
      <dsp:spPr>
        <a:xfrm>
          <a:off x="5828046" y="80878"/>
          <a:ext cx="2149420" cy="15884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81835-8FC6-49B6-A139-A58D106C4986}">
      <dsp:nvSpPr>
        <dsp:cNvPr id="0" name=""/>
        <dsp:cNvSpPr/>
      </dsp:nvSpPr>
      <dsp:spPr>
        <a:xfrm>
          <a:off x="6262504" y="1381282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Big Data</a:t>
          </a:r>
        </a:p>
      </dsp:txBody>
      <dsp:txXfrm>
        <a:off x="6262504" y="1381282"/>
        <a:ext cx="1852160" cy="445104"/>
      </dsp:txXfrm>
    </dsp:sp>
    <dsp:sp modelId="{6E91CBB4-32F6-42DD-A03A-A777EED2714B}">
      <dsp:nvSpPr>
        <dsp:cNvPr id="0" name=""/>
        <dsp:cNvSpPr/>
      </dsp:nvSpPr>
      <dsp:spPr>
        <a:xfrm>
          <a:off x="481647" y="2055049"/>
          <a:ext cx="2149420" cy="15884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1E4F9-2C77-4597-85A6-EBBC70884A2C}">
      <dsp:nvSpPr>
        <dsp:cNvPr id="0" name=""/>
        <dsp:cNvSpPr/>
      </dsp:nvSpPr>
      <dsp:spPr>
        <a:xfrm>
          <a:off x="916104" y="3355453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Realidad Virtual</a:t>
          </a:r>
        </a:p>
      </dsp:txBody>
      <dsp:txXfrm>
        <a:off x="916104" y="3355453"/>
        <a:ext cx="1852160" cy="445104"/>
      </dsp:txXfrm>
    </dsp:sp>
    <dsp:sp modelId="{41122A2F-D11B-42F0-BC1E-C91C3F2305A9}">
      <dsp:nvSpPr>
        <dsp:cNvPr id="0" name=""/>
        <dsp:cNvSpPr/>
      </dsp:nvSpPr>
      <dsp:spPr>
        <a:xfrm>
          <a:off x="3154847" y="2055049"/>
          <a:ext cx="2149420" cy="15884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D5E8-F66C-4F5A-8CB9-A8FD1675E51E}">
      <dsp:nvSpPr>
        <dsp:cNvPr id="0" name=""/>
        <dsp:cNvSpPr/>
      </dsp:nvSpPr>
      <dsp:spPr>
        <a:xfrm>
          <a:off x="3589304" y="3355453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Computación en la nube</a:t>
          </a:r>
        </a:p>
      </dsp:txBody>
      <dsp:txXfrm>
        <a:off x="3589304" y="3355453"/>
        <a:ext cx="1852160" cy="445104"/>
      </dsp:txXfrm>
    </dsp:sp>
    <dsp:sp modelId="{E76236B0-7AD8-4989-A2E3-30ABF11549EE}">
      <dsp:nvSpPr>
        <dsp:cNvPr id="0" name=""/>
        <dsp:cNvSpPr/>
      </dsp:nvSpPr>
      <dsp:spPr>
        <a:xfrm>
          <a:off x="5828046" y="2055049"/>
          <a:ext cx="2149420" cy="15884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FC31D-F2CA-4E00-AC59-42A6F8AAE869}">
      <dsp:nvSpPr>
        <dsp:cNvPr id="0" name=""/>
        <dsp:cNvSpPr/>
      </dsp:nvSpPr>
      <dsp:spPr>
        <a:xfrm>
          <a:off x="6262504" y="3355453"/>
          <a:ext cx="1852160" cy="445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s-CL" sz="1400" kern="1200" dirty="0"/>
            <a:t>Inteligencia Artificial</a:t>
          </a:r>
        </a:p>
      </dsp:txBody>
      <dsp:txXfrm>
        <a:off x="6262504" y="3355453"/>
        <a:ext cx="1852160" cy="445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136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333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37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10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378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41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59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07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00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18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13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62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96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216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870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790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145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938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25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78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982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83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316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17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20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C9C6-4303-40BF-8576-9D9206B8DBC2}" type="slidenum">
              <a:rPr lang="es-CL" smtClean="0"/>
              <a:pPr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62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12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87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16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49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29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05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822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2107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3589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8640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51522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1817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1254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25648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6914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6108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8639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75448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9503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2635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9202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875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s-CL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s-CL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7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y-ctf44m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2Iiz9aznjxY" TargetMode="External"/><Relationship Id="rId4" Type="http://schemas.openxmlformats.org/officeDocument/2006/relationships/hyperlink" Target="https://www.youtube.com/watch?v=qTr1NJbC0jQ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80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BÁSICOS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368" y="620688"/>
            <a:ext cx="777686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C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Entrada/Salida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l="73199" t="53223"/>
          <a:stretch/>
        </p:blipFill>
        <p:spPr>
          <a:xfrm>
            <a:off x="6312025" y="1504790"/>
            <a:ext cx="1621057" cy="172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t="53223" r="74056"/>
          <a:stretch/>
        </p:blipFill>
        <p:spPr>
          <a:xfrm>
            <a:off x="623391" y="1486977"/>
            <a:ext cx="1569214" cy="172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2495600" y="1517064"/>
            <a:ext cx="352839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Comunican al computador con el mundo externo a través de los dispositivos periféricos. </a:t>
            </a:r>
          </a:p>
        </p:txBody>
      </p:sp>
      <p:sp>
        <p:nvSpPr>
          <p:cNvPr id="297" name="Shape 297"/>
          <p:cNvSpPr/>
          <p:nvPr/>
        </p:nvSpPr>
        <p:spPr>
          <a:xfrm>
            <a:off x="1055441" y="3717033"/>
            <a:ext cx="2664295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 Pantalla, impresora, pantalla sensible al tacto, live pen, Escáner, lector de código de barra, mouse, teclado, etc.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7557" y="3501010"/>
            <a:ext cx="3504469" cy="24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6528048" y="4486474"/>
            <a:ext cx="106875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pen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79376" y="476672"/>
            <a:ext cx="8229600" cy="86409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3600" b="1"/>
              <a:t>¿Y el Hardware ?</a:t>
            </a:r>
          </a:p>
        </p:txBody>
      </p:sp>
      <p:sp>
        <p:nvSpPr>
          <p:cNvPr id="305" name="Shape 305"/>
          <p:cNvSpPr/>
          <p:nvPr/>
        </p:nvSpPr>
        <p:spPr>
          <a:xfrm>
            <a:off x="767409" y="1601542"/>
            <a:ext cx="756083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término muy utilizado por todos nosotros. Referencia al conjunto de elementos físicos que constituyen un computador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425" y="3141435"/>
            <a:ext cx="2808311" cy="3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390264">
            <a:off x="4552042" y="3076903"/>
            <a:ext cx="4312549" cy="218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34073">
            <a:off x="4789466" y="4642745"/>
            <a:ext cx="12668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6">
            <a:alphaModFix/>
          </a:blip>
          <a:srcRect b="4259"/>
          <a:stretch/>
        </p:blipFill>
        <p:spPr>
          <a:xfrm>
            <a:off x="3760213" y="5398617"/>
            <a:ext cx="1077594" cy="71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839416" y="548680"/>
            <a:ext cx="8229600" cy="86409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3600" b="1"/>
              <a:t>Hardware </a:t>
            </a:r>
          </a:p>
        </p:txBody>
      </p:sp>
      <p:sp>
        <p:nvSpPr>
          <p:cNvPr id="315" name="Shape 315"/>
          <p:cNvSpPr/>
          <p:nvPr/>
        </p:nvSpPr>
        <p:spPr>
          <a:xfrm>
            <a:off x="911426" y="1875597"/>
            <a:ext cx="2771723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 macro componentes como  pantalla, teclado, mouse, etc; y las componentes más pequeñas e internas, como las placas de circuitos integrados, cables, fuentes de poder, etc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763" y="1823591"/>
            <a:ext cx="5290017" cy="412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551384" y="404664"/>
            <a:ext cx="8229600" cy="86409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3600" b="1"/>
              <a:t>Software ¿Qué es?</a:t>
            </a:r>
          </a:p>
        </p:txBody>
      </p:sp>
      <p:sp>
        <p:nvSpPr>
          <p:cNvPr id="322" name="Shape 322"/>
          <p:cNvSpPr/>
          <p:nvPr/>
        </p:nvSpPr>
        <p:spPr>
          <a:xfrm>
            <a:off x="1064024" y="3237943"/>
            <a:ext cx="2655713" cy="24622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software: Sistemas Operativos, Procesadores de texto, planillas electrónicas, juegos, antivirus, etc.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257" y="3040018"/>
            <a:ext cx="4359488" cy="30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983433" y="1412775"/>
            <a:ext cx="748883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programa o conjunto de programas y rutinas que permiten  al computador tener la habilidad para realizar funciones o tareas específicas. Más adelante conversaremos sobre los tipos de Software que existen.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695400" y="404664"/>
            <a:ext cx="8229600" cy="86409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3600" b="1"/>
              <a:t>Sistema Operativo</a:t>
            </a:r>
          </a:p>
        </p:txBody>
      </p:sp>
      <p:sp>
        <p:nvSpPr>
          <p:cNvPr id="330" name="Shape 330"/>
          <p:cNvSpPr/>
          <p:nvPr/>
        </p:nvSpPr>
        <p:spPr>
          <a:xfrm>
            <a:off x="3287690" y="1478394"/>
            <a:ext cx="3528391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conjunto de programas que administran las componentes del computador, suministrando una interfaz conveniente a los usuarios de la máquina.</a:t>
            </a:r>
          </a:p>
        </p:txBody>
      </p:sp>
      <p:sp>
        <p:nvSpPr>
          <p:cNvPr id="331" name="Shape 331"/>
          <p:cNvSpPr/>
          <p:nvPr/>
        </p:nvSpPr>
        <p:spPr>
          <a:xfrm>
            <a:off x="3287688" y="4012028"/>
            <a:ext cx="5616625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órdenes y programas,  controlan los procesos básicos del computador, permiten el funcionamiento de otros programas.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encarga de crear el vínculo entre los recursos materiales, el usuario y las aplicaciones</a:t>
            </a:r>
          </a:p>
          <a:p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911425" y="1510809"/>
            <a:ext cx="2286000" cy="1270117"/>
          </a:xfrm>
          <a:prstGeom prst="rightArrowCallout">
            <a:avLst>
              <a:gd name="adj1" fmla="val 25000"/>
              <a:gd name="adj2" fmla="val 28724"/>
              <a:gd name="adj3" fmla="val 38654"/>
              <a:gd name="adj4" fmla="val 6497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s-CL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930925" y="4535145"/>
            <a:ext cx="2286000" cy="1270117"/>
          </a:xfrm>
          <a:prstGeom prst="rightArrowCallout">
            <a:avLst>
              <a:gd name="adj1" fmla="val 25000"/>
              <a:gd name="adj2" fmla="val 28724"/>
              <a:gd name="adj3" fmla="val 38654"/>
              <a:gd name="adj4" fmla="val 6497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s-CL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¿Para qué sirve?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l="7322" r="9736"/>
          <a:stretch/>
        </p:blipFill>
        <p:spPr>
          <a:xfrm>
            <a:off x="6816082" y="1599183"/>
            <a:ext cx="2376263" cy="20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-22694" y="33265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Volvamos al software…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568476" y="1198547"/>
            <a:ext cx="792165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 de seguir, debemos  tener  claro  que  es  un </a:t>
            </a: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</a:t>
            </a: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477" y="1575046"/>
            <a:ext cx="25050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3871585" y="2368693"/>
            <a:ext cx="3024336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CL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¿Alguna idea?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4774" y="1660214"/>
            <a:ext cx="25050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3853" y="4307685"/>
            <a:ext cx="1715465" cy="214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2036" y="4369765"/>
            <a:ext cx="1234910" cy="207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1055440" y="188640"/>
            <a:ext cx="8229600" cy="79208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quiero ver mi serie favorita…</a:t>
            </a:r>
          </a:p>
        </p:txBody>
      </p:sp>
      <p:sp>
        <p:nvSpPr>
          <p:cNvPr id="351" name="Shape 351"/>
          <p:cNvSpPr txBox="1"/>
          <p:nvPr/>
        </p:nvSpPr>
        <p:spPr>
          <a:xfrm flipH="1">
            <a:off x="881611" y="1614052"/>
            <a:ext cx="2114521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Apago el televisor</a:t>
            </a:r>
          </a:p>
        </p:txBody>
      </p:sp>
      <p:sp>
        <p:nvSpPr>
          <p:cNvPr id="352" name="Shape 352"/>
          <p:cNvSpPr txBox="1"/>
          <p:nvPr/>
        </p:nvSpPr>
        <p:spPr>
          <a:xfrm flipH="1">
            <a:off x="1938872" y="2255102"/>
            <a:ext cx="2808313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Veo el capítulo de la serie</a:t>
            </a:r>
          </a:p>
        </p:txBody>
      </p:sp>
      <p:sp>
        <p:nvSpPr>
          <p:cNvPr id="353" name="Shape 353"/>
          <p:cNvSpPr txBox="1"/>
          <p:nvPr/>
        </p:nvSpPr>
        <p:spPr>
          <a:xfrm flipH="1">
            <a:off x="3491338" y="1095116"/>
            <a:ext cx="2326972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Enciendo el televisor</a:t>
            </a:r>
          </a:p>
        </p:txBody>
      </p:sp>
      <p:sp>
        <p:nvSpPr>
          <p:cNvPr id="354" name="Shape 354"/>
          <p:cNvSpPr txBox="1"/>
          <p:nvPr/>
        </p:nvSpPr>
        <p:spPr>
          <a:xfrm flipH="1">
            <a:off x="5936040" y="2236221"/>
            <a:ext cx="2114521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Enchufo el televisor</a:t>
            </a:r>
          </a:p>
        </p:txBody>
      </p:sp>
      <p:sp>
        <p:nvSpPr>
          <p:cNvPr id="355" name="Shape 355"/>
          <p:cNvSpPr txBox="1"/>
          <p:nvPr/>
        </p:nvSpPr>
        <p:spPr>
          <a:xfrm flipH="1">
            <a:off x="4450161" y="1660157"/>
            <a:ext cx="1872207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Sintonizo el canal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849760" y="2924943"/>
            <a:ext cx="7200799" cy="7109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</a:t>
            </a: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deben tener las actividades?</a:t>
            </a:r>
          </a:p>
        </p:txBody>
      </p:sp>
      <p:sp>
        <p:nvSpPr>
          <p:cNvPr id="357" name="Shape 357"/>
          <p:cNvSpPr txBox="1"/>
          <p:nvPr/>
        </p:nvSpPr>
        <p:spPr>
          <a:xfrm flipH="1">
            <a:off x="1065784" y="3717031"/>
            <a:ext cx="2114521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Enchufo el televisor</a:t>
            </a:r>
          </a:p>
        </p:txBody>
      </p:sp>
      <p:sp>
        <p:nvSpPr>
          <p:cNvPr id="358" name="Shape 358"/>
          <p:cNvSpPr txBox="1"/>
          <p:nvPr/>
        </p:nvSpPr>
        <p:spPr>
          <a:xfrm flipH="1">
            <a:off x="1763147" y="4221086"/>
            <a:ext cx="2326972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Enciendo el televisor</a:t>
            </a:r>
          </a:p>
        </p:txBody>
      </p:sp>
      <p:sp>
        <p:nvSpPr>
          <p:cNvPr id="359" name="Shape 359"/>
          <p:cNvSpPr txBox="1"/>
          <p:nvPr/>
        </p:nvSpPr>
        <p:spPr>
          <a:xfrm flipH="1">
            <a:off x="2505945" y="4725143"/>
            <a:ext cx="1872207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Sintonizo el canal</a:t>
            </a:r>
          </a:p>
        </p:txBody>
      </p:sp>
      <p:sp>
        <p:nvSpPr>
          <p:cNvPr id="360" name="Shape 360"/>
          <p:cNvSpPr txBox="1"/>
          <p:nvPr/>
        </p:nvSpPr>
        <p:spPr>
          <a:xfrm flipH="1">
            <a:off x="3226024" y="5229199"/>
            <a:ext cx="2808313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Veo el capítulo de la serie</a:t>
            </a:r>
          </a:p>
        </p:txBody>
      </p:sp>
      <p:sp>
        <p:nvSpPr>
          <p:cNvPr id="361" name="Shape 361"/>
          <p:cNvSpPr txBox="1"/>
          <p:nvPr/>
        </p:nvSpPr>
        <p:spPr>
          <a:xfrm flipH="1">
            <a:off x="6441730" y="1342310"/>
            <a:ext cx="2499214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Desenchufo el televisor</a:t>
            </a:r>
          </a:p>
        </p:txBody>
      </p:sp>
      <p:sp>
        <p:nvSpPr>
          <p:cNvPr id="362" name="Shape 362"/>
          <p:cNvSpPr txBox="1"/>
          <p:nvPr/>
        </p:nvSpPr>
        <p:spPr>
          <a:xfrm flipH="1">
            <a:off x="3919816" y="5733254"/>
            <a:ext cx="2114521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Apago el televisor</a:t>
            </a:r>
          </a:p>
        </p:txBody>
      </p:sp>
      <p:sp>
        <p:nvSpPr>
          <p:cNvPr id="363" name="Shape 363"/>
          <p:cNvSpPr txBox="1"/>
          <p:nvPr/>
        </p:nvSpPr>
        <p:spPr>
          <a:xfrm flipH="1">
            <a:off x="4615241" y="6237311"/>
            <a:ext cx="2499214" cy="369332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Desenchufo el televisor</a:t>
            </a: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5184" y="3645719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839416" y="692696"/>
            <a:ext cx="8148983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algoritmo, es un conjunto prescrito  de instrucciones ordenadas lógicamente que realizan una tarea específica en un periodo finito.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6956" y="2281747"/>
            <a:ext cx="3839187" cy="289701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888525" y="2276873"/>
            <a:ext cx="3821633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ejemplo de algoritmo, puede ser una receta de cocina: cómo hacer huevos fritos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1.- Poner a calentar aceite  en una sartén 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2.- Cuando el aceite esté caliente, romper el huevo y echarlo en la sartén.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3.- Esperar que se cocine el huevo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4.- Una vez que esté el huevo frito, retirarlo de la sartén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5.-  Sazonar el huevo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tipos de software existen?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idx="1"/>
          </p:nvPr>
        </p:nvSpPr>
        <p:spPr>
          <a:xfrm>
            <a:off x="1981201" y="1600200"/>
            <a:ext cx="7859215" cy="434907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lnSpc>
                <a:spcPct val="21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3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sistema</a:t>
            </a:r>
          </a:p>
          <a:p>
            <a:pPr>
              <a:lnSpc>
                <a:spcPct val="21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3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programación</a:t>
            </a:r>
          </a:p>
          <a:p>
            <a:pPr>
              <a:lnSpc>
                <a:spcPct val="21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3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aplicación</a:t>
            </a:r>
          </a:p>
          <a:p>
            <a:pPr marL="0" indent="0">
              <a:lnSpc>
                <a:spcPct val="210000"/>
              </a:lnSpc>
              <a:spcBef>
                <a:spcPts val="640"/>
              </a:spcBef>
              <a:buClr>
                <a:schemeClr val="dk1"/>
              </a:buClr>
              <a:buSzPct val="25000"/>
            </a:pPr>
            <a:endParaRPr sz="32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idx="1"/>
          </p:nvPr>
        </p:nvSpPr>
        <p:spPr>
          <a:xfrm>
            <a:off x="2063553" y="620689"/>
            <a:ext cx="3312367" cy="57606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sistema</a:t>
            </a:r>
          </a:p>
        </p:txBody>
      </p:sp>
      <p:sp>
        <p:nvSpPr>
          <p:cNvPr id="383" name="Shape 383"/>
          <p:cNvSpPr/>
          <p:nvPr/>
        </p:nvSpPr>
        <p:spPr>
          <a:xfrm>
            <a:off x="6023991" y="1397676"/>
            <a:ext cx="3544936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 permiten interactuar con el computador, un ejemplo es el sistema operativo porque  es un conjunto de programas que  proporciona una interfaz al usuario, y es   esencial porque sin él no puede funcionar el computador, ejemplos de sistemas operativos: Windows, Linux, Mac OS X. 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0381" y="1996098"/>
            <a:ext cx="3707096" cy="332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847528" y="2606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 ¿Qué es?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5728" y="2204865"/>
            <a:ext cx="2762627" cy="24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3534958" y="1540384"/>
            <a:ext cx="529734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Máquina electrónica, analógica o digital</a:t>
            </a:r>
          </a:p>
        </p:txBody>
      </p:sp>
      <p:sp>
        <p:nvSpPr>
          <p:cNvPr id="92" name="Shape 92"/>
          <p:cNvSpPr/>
          <p:nvPr/>
        </p:nvSpPr>
        <p:spPr>
          <a:xfrm>
            <a:off x="1865902" y="2418662"/>
            <a:ext cx="252027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Dotada de una memoria de gran capacidad. </a:t>
            </a:r>
          </a:p>
        </p:txBody>
      </p:sp>
      <p:sp>
        <p:nvSpPr>
          <p:cNvPr id="93" name="Shape 93"/>
          <p:cNvSpPr/>
          <p:nvPr/>
        </p:nvSpPr>
        <p:spPr>
          <a:xfrm>
            <a:off x="1865902" y="4370329"/>
            <a:ext cx="3438011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Resuelve problemas matemáticos y lógicos mediante la utilización automática de programas informáticos.</a:t>
            </a:r>
          </a:p>
        </p:txBody>
      </p:sp>
      <p:sp>
        <p:nvSpPr>
          <p:cNvPr id="94" name="Shape 94"/>
          <p:cNvSpPr/>
          <p:nvPr/>
        </p:nvSpPr>
        <p:spPr>
          <a:xfrm>
            <a:off x="6884818" y="5517232"/>
            <a:ext cx="2739573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Posee características de multipropósito.</a:t>
            </a:r>
          </a:p>
        </p:txBody>
      </p:sp>
      <p:sp>
        <p:nvSpPr>
          <p:cNvPr id="95" name="Shape 95"/>
          <p:cNvSpPr/>
          <p:nvPr/>
        </p:nvSpPr>
        <p:spPr>
          <a:xfrm>
            <a:off x="7608168" y="2422694"/>
            <a:ext cx="2592287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 datos según programas previamente almacenados en memoria, para obtener información.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idx="1"/>
          </p:nvPr>
        </p:nvSpPr>
        <p:spPr>
          <a:xfrm>
            <a:off x="2063552" y="620689"/>
            <a:ext cx="8229600" cy="57606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programación</a:t>
            </a:r>
          </a:p>
        </p:txBody>
      </p:sp>
      <p:sp>
        <p:nvSpPr>
          <p:cNvPr id="390" name="Shape 390"/>
          <p:cNvSpPr/>
          <p:nvPr/>
        </p:nvSpPr>
        <p:spPr>
          <a:xfrm>
            <a:off x="2279575" y="1484783"/>
            <a:ext cx="7632848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conjunto de aplicaciones que permite al programador desarrollar sus propios programas informáticos haciendo uso de sus conocimientos lógicos y lenguajes de programación. </a:t>
            </a:r>
          </a:p>
        </p:txBody>
      </p:sp>
      <p:sp>
        <p:nvSpPr>
          <p:cNvPr id="391" name="Shape 391"/>
          <p:cNvSpPr/>
          <p:nvPr/>
        </p:nvSpPr>
        <p:spPr>
          <a:xfrm>
            <a:off x="2351583" y="3291367"/>
            <a:ext cx="4572000" cy="23698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</a:p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Editores de texto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Compiladores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Intérpretes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Enlazadores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Depuradores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Entornos de Desarrollo Integrados (IDE)</a:t>
            </a: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928" y="2813503"/>
            <a:ext cx="4256112" cy="227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idx="1"/>
          </p:nvPr>
        </p:nvSpPr>
        <p:spPr>
          <a:xfrm>
            <a:off x="2063552" y="620689"/>
            <a:ext cx="8229600" cy="57606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aplicación</a:t>
            </a: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8007" y="1124745"/>
            <a:ext cx="3579136" cy="305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2567609" y="1628801"/>
            <a:ext cx="246953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 programas para realizar tareas específicas. </a:t>
            </a:r>
          </a:p>
        </p:txBody>
      </p:sp>
      <p:sp>
        <p:nvSpPr>
          <p:cNvPr id="400" name="Shape 400"/>
          <p:cNvSpPr/>
          <p:nvPr/>
        </p:nvSpPr>
        <p:spPr>
          <a:xfrm>
            <a:off x="2567609" y="4005065"/>
            <a:ext cx="7488831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Procesadores de texto (Bloc de Notas)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Editores (Photoshop para el Diseño Gráfico)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Hojas de Cálculo (MS Excel)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gestores de bases de datos (MySQL)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Paquetes integrados (Ofimática: Word, Excel, PowerPoint)</a:t>
            </a:r>
          </a:p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 de diseño asistido por computador (AutoCAD)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911424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una red?</a:t>
            </a:r>
          </a:p>
        </p:txBody>
      </p:sp>
      <p:sp>
        <p:nvSpPr>
          <p:cNvPr id="406" name="Shape 406"/>
          <p:cNvSpPr/>
          <p:nvPr/>
        </p:nvSpPr>
        <p:spPr>
          <a:xfrm>
            <a:off x="6368655" y="1074217"/>
            <a:ext cx="2764303" cy="3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red de computadoras o sistema de telecomunicaciones es el conjunto de hardware y software compatibles y organizados para comunicar información de un lugar a otro</a:t>
            </a: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3">
            <a:alphaModFix/>
          </a:blip>
          <a:srcRect b="11376"/>
          <a:stretch/>
        </p:blipFill>
        <p:spPr>
          <a:xfrm>
            <a:off x="852039" y="1268762"/>
            <a:ext cx="5400599" cy="389321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852039" y="5373217"/>
            <a:ext cx="5516615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tipos de redes hay?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7318744" y="5373217"/>
            <a:ext cx="153952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LAN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7335565" y="6146885"/>
            <a:ext cx="167417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WAN</a:t>
            </a:r>
          </a:p>
        </p:txBody>
      </p:sp>
      <p:cxnSp>
        <p:nvCxnSpPr>
          <p:cNvPr id="411" name="Shape 411"/>
          <p:cNvCxnSpPr>
            <a:endCxn id="409" idx="1"/>
          </p:cNvCxnSpPr>
          <p:nvPr/>
        </p:nvCxnSpPr>
        <p:spPr>
          <a:xfrm rot="10800000" flipH="1">
            <a:off x="6368644" y="5604049"/>
            <a:ext cx="950099" cy="340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12" name="Shape 412"/>
          <p:cNvCxnSpPr>
            <a:endCxn id="410" idx="1"/>
          </p:cNvCxnSpPr>
          <p:nvPr/>
        </p:nvCxnSpPr>
        <p:spPr>
          <a:xfrm>
            <a:off x="6368666" y="6147017"/>
            <a:ext cx="966899" cy="230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-19738" y="54868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LAN: Red de área local</a:t>
            </a:r>
          </a:p>
        </p:txBody>
      </p:sp>
      <p:grpSp>
        <p:nvGrpSpPr>
          <p:cNvPr id="418" name="Shape 418"/>
          <p:cNvGrpSpPr/>
          <p:nvPr/>
        </p:nvGrpSpPr>
        <p:grpSpPr>
          <a:xfrm>
            <a:off x="1582504" y="2359968"/>
            <a:ext cx="7272808" cy="3168351"/>
            <a:chOff x="539552" y="1340767"/>
            <a:chExt cx="7658100" cy="3467099"/>
          </a:xfrm>
        </p:grpSpPr>
        <p:pic>
          <p:nvPicPr>
            <p:cNvPr id="419" name="Shape 4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9552" y="1340767"/>
              <a:ext cx="7658100" cy="346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Shape 420"/>
            <p:cNvSpPr/>
            <p:nvPr/>
          </p:nvSpPr>
          <p:spPr>
            <a:xfrm>
              <a:off x="3923928" y="1628800"/>
              <a:ext cx="936103" cy="10801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Shape 421"/>
          <p:cNvSpPr/>
          <p:nvPr/>
        </p:nvSpPr>
        <p:spPr>
          <a:xfrm>
            <a:off x="1612866" y="1395989"/>
            <a:ext cx="7560839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computadores  conectados están cercanos y se comunican a alta velocidad.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L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1603844" y="5456312"/>
            <a:ext cx="742073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computadores conectados también pueden tener la</a:t>
            </a:r>
            <a:b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para salir hacia fuera (Internet).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WAN: Red extendida</a:t>
            </a:r>
          </a:p>
        </p:txBody>
      </p:sp>
      <p:sp>
        <p:nvSpPr>
          <p:cNvPr id="428" name="Shape 428"/>
          <p:cNvSpPr/>
          <p:nvPr/>
        </p:nvSpPr>
        <p:spPr>
          <a:xfrm>
            <a:off x="2585864" y="1223205"/>
            <a:ext cx="703852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Comunican redes de área local o computadores lejanos, para ello se requieren los routers.</a:t>
            </a:r>
          </a:p>
        </p:txBody>
      </p:sp>
      <p:grpSp>
        <p:nvGrpSpPr>
          <p:cNvPr id="429" name="Shape 429"/>
          <p:cNvGrpSpPr/>
          <p:nvPr/>
        </p:nvGrpSpPr>
        <p:grpSpPr>
          <a:xfrm>
            <a:off x="2135561" y="2420888"/>
            <a:ext cx="7561209" cy="3769616"/>
            <a:chOff x="611560" y="2420888"/>
            <a:chExt cx="7561209" cy="3769616"/>
          </a:xfrm>
        </p:grpSpPr>
        <p:pic>
          <p:nvPicPr>
            <p:cNvPr id="430" name="Shape 4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1560" y="2559148"/>
              <a:ext cx="5472607" cy="3631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1" name="Shape 431"/>
            <p:cNvCxnSpPr/>
            <p:nvPr/>
          </p:nvCxnSpPr>
          <p:spPr>
            <a:xfrm>
              <a:off x="6084167" y="3541483"/>
              <a:ext cx="827999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med" len="med"/>
              <a:tailEnd type="stealth" w="lg" len="lg"/>
            </a:ln>
          </p:spPr>
        </p:cxnSp>
        <p:sp>
          <p:nvSpPr>
            <p:cNvPr id="432" name="Shape 432"/>
            <p:cNvSpPr txBox="1"/>
            <p:nvPr/>
          </p:nvSpPr>
          <p:spPr>
            <a:xfrm>
              <a:off x="6912167" y="3310651"/>
              <a:ext cx="1260602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s-CL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 LAN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1691680" y="2420888"/>
              <a:ext cx="1440160" cy="28803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l="20771" t="29494" r="14600" b="14194"/>
          <a:stretch/>
        </p:blipFill>
        <p:spPr>
          <a:xfrm rot="4530730">
            <a:off x="5892276" y="2253705"/>
            <a:ext cx="1405789" cy="709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695400" y="-6667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equipos componen una red?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849760" y="929437"/>
            <a:ext cx="4608512" cy="56323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Canales de comunicación</a:t>
            </a:r>
          </a:p>
          <a:p>
            <a:pPr>
              <a:lnSpc>
                <a:spcPct val="150000"/>
              </a:lnSpc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Dispositivos de comunicación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comunicación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l="15572" r="5642" b="11346"/>
          <a:stretch/>
        </p:blipFill>
        <p:spPr>
          <a:xfrm>
            <a:off x="4978043" y="2153574"/>
            <a:ext cx="1200309" cy="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 rotWithShape="1">
          <a:blip r:embed="rId5">
            <a:alphaModFix/>
          </a:blip>
          <a:srcRect l="11856" t="6373" r="8450" b="4654"/>
          <a:stretch/>
        </p:blipFill>
        <p:spPr>
          <a:xfrm>
            <a:off x="7080073" y="2182491"/>
            <a:ext cx="852213" cy="6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5614093" y="4093051"/>
            <a:ext cx="95974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5158518" y="5116607"/>
            <a:ext cx="93544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961801" y="3338410"/>
            <a:ext cx="108875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Módem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6">
            <a:alphaModFix/>
          </a:blip>
          <a:srcRect l="11905" t="10695" r="13100" b="7737"/>
          <a:stretch/>
        </p:blipFill>
        <p:spPr>
          <a:xfrm>
            <a:off x="6881428" y="4008434"/>
            <a:ext cx="1421904" cy="10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7">
            <a:alphaModFix/>
          </a:blip>
          <a:srcRect l="5853" r="5965"/>
          <a:stretch/>
        </p:blipFill>
        <p:spPr>
          <a:xfrm>
            <a:off x="6394377" y="5256804"/>
            <a:ext cx="2789767" cy="58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8">
            <a:alphaModFix/>
          </a:blip>
          <a:srcRect l="18964" r="20381"/>
          <a:stretch/>
        </p:blipFill>
        <p:spPr>
          <a:xfrm>
            <a:off x="8159487" y="2808950"/>
            <a:ext cx="909525" cy="1499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Shape 449"/>
          <p:cNvCxnSpPr/>
          <p:nvPr/>
        </p:nvCxnSpPr>
        <p:spPr>
          <a:xfrm rot="10800000" flipH="1">
            <a:off x="5062440" y="3553855"/>
            <a:ext cx="1907999" cy="45457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50" name="Shape 450"/>
          <p:cNvCxnSpPr>
            <a:endCxn id="443" idx="1"/>
          </p:cNvCxnSpPr>
          <p:nvPr/>
        </p:nvCxnSpPr>
        <p:spPr>
          <a:xfrm>
            <a:off x="5062392" y="4160894"/>
            <a:ext cx="551700" cy="147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51" name="Shape 451"/>
          <p:cNvCxnSpPr>
            <a:endCxn id="444" idx="0"/>
          </p:cNvCxnSpPr>
          <p:nvPr/>
        </p:nvCxnSpPr>
        <p:spPr>
          <a:xfrm>
            <a:off x="5062542" y="4308407"/>
            <a:ext cx="563700" cy="80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452" name="Shape 4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1342" y="885954"/>
            <a:ext cx="1585615" cy="122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767408" y="476672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de una red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209799" y="2020011"/>
            <a:ext cx="2880320" cy="6718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747" y="1916831"/>
            <a:ext cx="2304256" cy="184107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1465999" y="3602831"/>
            <a:ext cx="432048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procesar la información</a:t>
            </a:r>
          </a:p>
        </p:txBody>
      </p:sp>
      <p:sp>
        <p:nvSpPr>
          <p:cNvPr id="461" name="Shape 461"/>
          <p:cNvSpPr/>
          <p:nvPr/>
        </p:nvSpPr>
        <p:spPr>
          <a:xfrm>
            <a:off x="1486149" y="4719195"/>
            <a:ext cx="6791884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computador tiene su propia dirección en la red, la que lo identifica como único entre todos.</a:t>
            </a:r>
            <a:b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L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l="20771" t="29494" r="14600" b="14194"/>
          <a:stretch/>
        </p:blipFill>
        <p:spPr>
          <a:xfrm rot="4530730">
            <a:off x="2683461" y="5017776"/>
            <a:ext cx="1405789" cy="70943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551384" y="20953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de una red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4">
            <a:alphaModFix/>
          </a:blip>
          <a:srcRect l="15572" r="5642" b="11346"/>
          <a:stretch/>
        </p:blipFill>
        <p:spPr>
          <a:xfrm>
            <a:off x="3306513" y="3712949"/>
            <a:ext cx="1200309" cy="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5">
            <a:alphaModFix/>
          </a:blip>
          <a:srcRect l="11856" t="6373" r="8450" b="4654"/>
          <a:stretch/>
        </p:blipFill>
        <p:spPr>
          <a:xfrm>
            <a:off x="7548192" y="3712946"/>
            <a:ext cx="852213" cy="6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705744" y="1327835"/>
            <a:ext cx="5976664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Canales de comunicación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enlaces mediante los cuales los datos son transmitidos entre los dispositivos de emisión y recepción de datos.</a:t>
            </a:r>
          </a:p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canales de comunicación emplean diversos medios como:</a:t>
            </a:r>
          </a:p>
        </p:txBody>
      </p:sp>
      <p:sp>
        <p:nvSpPr>
          <p:cNvPr id="471" name="Shape 471"/>
          <p:cNvSpPr/>
          <p:nvPr/>
        </p:nvSpPr>
        <p:spPr>
          <a:xfrm>
            <a:off x="787650" y="3712948"/>
            <a:ext cx="242011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Cables trenzados</a:t>
            </a:r>
          </a:p>
        </p:txBody>
      </p:sp>
      <p:sp>
        <p:nvSpPr>
          <p:cNvPr id="472" name="Shape 472"/>
          <p:cNvSpPr/>
          <p:nvPr/>
        </p:nvSpPr>
        <p:spPr>
          <a:xfrm>
            <a:off x="5006588" y="3712946"/>
            <a:ext cx="232389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Cables coaxiales</a:t>
            </a:r>
          </a:p>
        </p:txBody>
      </p:sp>
      <p:sp>
        <p:nvSpPr>
          <p:cNvPr id="473" name="Shape 473"/>
          <p:cNvSpPr/>
          <p:nvPr/>
        </p:nvSpPr>
        <p:spPr>
          <a:xfrm>
            <a:off x="787650" y="5061512"/>
            <a:ext cx="171829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Fibra óptica</a:t>
            </a:r>
          </a:p>
        </p:txBody>
      </p:sp>
      <p:sp>
        <p:nvSpPr>
          <p:cNvPr id="474" name="Shape 474"/>
          <p:cNvSpPr/>
          <p:nvPr/>
        </p:nvSpPr>
        <p:spPr>
          <a:xfrm>
            <a:off x="4234135" y="5141661"/>
            <a:ext cx="331405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Transmisión inalámbrica</a:t>
            </a:r>
          </a:p>
        </p:txBody>
      </p:sp>
      <p:grpSp>
        <p:nvGrpSpPr>
          <p:cNvPr id="475" name="Shape 475"/>
          <p:cNvGrpSpPr/>
          <p:nvPr/>
        </p:nvGrpSpPr>
        <p:grpSpPr>
          <a:xfrm>
            <a:off x="7330480" y="5175911"/>
            <a:ext cx="1659466" cy="1256730"/>
            <a:chOff x="7236296" y="5199582"/>
            <a:chExt cx="1659466" cy="1256730"/>
          </a:xfrm>
        </p:grpSpPr>
        <p:pic>
          <p:nvPicPr>
            <p:cNvPr id="476" name="Shape 4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36296" y="5311973"/>
              <a:ext cx="1659466" cy="114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Shape 477"/>
            <p:cNvSpPr/>
            <p:nvPr/>
          </p:nvSpPr>
          <p:spPr>
            <a:xfrm>
              <a:off x="7285261" y="5199582"/>
              <a:ext cx="567556" cy="46166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911424" y="620688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de una red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1065785" y="1475656"/>
            <a:ext cx="5616623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Dispositivos de comunicación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1425824" y="2124924"/>
            <a:ext cx="1106392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Módem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 l="18964" r="20381"/>
          <a:stretch/>
        </p:blipFill>
        <p:spPr>
          <a:xfrm>
            <a:off x="7402489" y="1914336"/>
            <a:ext cx="1564091" cy="257873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/>
          <p:nvPr/>
        </p:nvSpPr>
        <p:spPr>
          <a:xfrm>
            <a:off x="1425824" y="2627785"/>
            <a:ext cx="5904656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comunicar dos computadores lejanos, los datos enviados usan una señal eléctrica como si fuera un vehículo grande para transportarse.  A este proceso se le denomina </a:t>
            </a: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dulación de los datos.</a:t>
            </a:r>
            <a:b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L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1425825" y="4616132"/>
            <a:ext cx="7840757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otro lado de la comunicación es necesario sacar los datos de esta señal transportadora, a este proceso se le denomina </a:t>
            </a: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odulación de datos.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1055440" y="188640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de una red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209800" y="1124744"/>
            <a:ext cx="4608512" cy="5890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Dispositivos de comunicación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569841" y="1713816"/>
            <a:ext cx="93544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l="5853" r="5965"/>
          <a:stretch/>
        </p:blipFill>
        <p:spPr>
          <a:xfrm>
            <a:off x="1569841" y="2276872"/>
            <a:ext cx="4248473" cy="8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/>
          <p:nvPr/>
        </p:nvSpPr>
        <p:spPr>
          <a:xfrm>
            <a:off x="6250359" y="1988841"/>
            <a:ext cx="2880320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los computadores que se van a comunicar están cercanos (a menos de una cuadra),  para comunicarse envían los datos directamente sin modificarlos (solo unos y ceros por el cable)</a:t>
            </a:r>
          </a:p>
        </p:txBody>
      </p:sp>
      <p:sp>
        <p:nvSpPr>
          <p:cNvPr id="497" name="Shape 497"/>
          <p:cNvSpPr/>
          <p:nvPr/>
        </p:nvSpPr>
        <p:spPr>
          <a:xfrm>
            <a:off x="1209801" y="5345339"/>
            <a:ext cx="813690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dispositivo que permite llegar a estos datos desde un computador a otro identificando a cada uno en forma independiente, se denomina Switch.</a:t>
            </a:r>
          </a:p>
        </p:txBody>
      </p:sp>
      <p:sp>
        <p:nvSpPr>
          <p:cNvPr id="498" name="Shape 498"/>
          <p:cNvSpPr/>
          <p:nvPr/>
        </p:nvSpPr>
        <p:spPr>
          <a:xfrm>
            <a:off x="4495291" y="3573017"/>
            <a:ext cx="149391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Boca que se</a:t>
            </a:r>
          </a:p>
          <a:p>
            <a:pPr>
              <a:buSzPct val="25000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 a un</a:t>
            </a:r>
          </a:p>
          <a:p>
            <a:pPr>
              <a:buSzPct val="25000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4837495" y="2996952"/>
            <a:ext cx="0" cy="64807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00" name="Shape 500"/>
          <p:cNvSpPr/>
          <p:nvPr/>
        </p:nvSpPr>
        <p:spPr>
          <a:xfrm>
            <a:off x="1417205" y="3320988"/>
            <a:ext cx="2024843" cy="15696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computador envía</a:t>
            </a:r>
          </a:p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paquetes, que</a:t>
            </a:r>
          </a:p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contienen entre otros:</a:t>
            </a:r>
          </a:p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Dirección fuente</a:t>
            </a:r>
          </a:p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Dirección destino</a:t>
            </a:r>
          </a:p>
          <a:p>
            <a:pPr>
              <a:buSzPct val="25000"/>
            </a:pPr>
            <a:r>
              <a:rPr lang="es-CL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3C303-67A2-4EEB-8416-D002ED27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44624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s-ES" dirty="0"/>
              <a:t>¿BIT y BYTE?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85DCE2-BC43-4D9E-89DA-6DFBD815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608300"/>
            <a:ext cx="7520940" cy="3579849"/>
          </a:xfrm>
        </p:spPr>
        <p:txBody>
          <a:bodyPr>
            <a:normAutofit fontScale="85000" lnSpcReduction="10000"/>
          </a:bodyPr>
          <a:lstStyle/>
          <a:p>
            <a:r>
              <a:rPr lang="es-ES" sz="2400" u="sng" dirty="0"/>
              <a:t>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bit es la </a:t>
            </a:r>
            <a:r>
              <a:rPr lang="es-ES" dirty="0">
                <a:solidFill>
                  <a:srgbClr val="FF0000"/>
                </a:solidFill>
              </a:rPr>
              <a:t>unidad mínima de procesamiento </a:t>
            </a:r>
            <a:r>
              <a:rPr lang="es-ES" dirty="0"/>
              <a:t>de información dentro del computador.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bit corresponde a un 0 ó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computador internamente procesa toda la información mediante un conjunto de bits, es decir, con ceros y unos.</a:t>
            </a:r>
          </a:p>
          <a:p>
            <a:endParaRPr lang="es-ES" dirty="0"/>
          </a:p>
          <a:p>
            <a:r>
              <a:rPr lang="es-ES" sz="2400" u="sng" dirty="0"/>
              <a:t>Byte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Conjunto de 8 bits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byte es la </a:t>
            </a:r>
            <a:r>
              <a:rPr lang="es-ES" dirty="0">
                <a:solidFill>
                  <a:srgbClr val="FF0000"/>
                </a:solidFill>
              </a:rPr>
              <a:t>unidad mínima de almacenamiento </a:t>
            </a:r>
            <a:r>
              <a:rPr lang="es-ES" dirty="0"/>
              <a:t>dentro del computador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Constituye una unidad de medida para la capacidad de almacenamiento.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108682-36F8-49B8-A00F-10552740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3" y="4234018"/>
            <a:ext cx="31146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623392" y="260648"/>
            <a:ext cx="8229600" cy="85496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s-CL" sz="4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de una red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777752" y="1196752"/>
            <a:ext cx="4608512" cy="5890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Dispositivos de comunicación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209800" y="1964958"/>
            <a:ext cx="97937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l="11905" t="10695" r="13100" b="7737"/>
          <a:stretch/>
        </p:blipFill>
        <p:spPr>
          <a:xfrm>
            <a:off x="1209801" y="3068959"/>
            <a:ext cx="2979277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/>
          <p:nvPr/>
        </p:nvSpPr>
        <p:spPr>
          <a:xfrm>
            <a:off x="4378152" y="2356424"/>
            <a:ext cx="4002640" cy="2800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importar si los datos llegan por un modem o por un switch, cada vez que van a Internet necesitan encontrar su camino hacia el destino que se desea alcanzar (a veces muy distante).</a:t>
            </a:r>
          </a:p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estos elementos enrutadores, se les denomina en inglés Router.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de red</a:t>
            </a:r>
          </a:p>
        </p:txBody>
      </p:sp>
      <p:sp>
        <p:nvSpPr>
          <p:cNvPr id="515" name="Shape 5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-6985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</a:pPr>
            <a:r>
              <a:rPr lang="es-CL" sz="24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-CL" sz="2400" dirty="0"/>
              <a:t>Entre los servicios de red se encuentran</a:t>
            </a:r>
          </a:p>
          <a:p>
            <a:pPr marL="0" indent="-6985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5833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indent="38735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55000"/>
            </a:pPr>
            <a:r>
              <a:rPr lang="es-CL" sz="2000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s-CL" sz="2000" dirty="0"/>
              <a:t>FTP: Servicio de transferencia de archivos</a:t>
            </a:r>
          </a:p>
          <a:p>
            <a:pPr marL="0" indent="38735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55000"/>
            </a:pPr>
            <a:endParaRPr sz="2000" dirty="0"/>
          </a:p>
          <a:p>
            <a:pPr marL="0" indent="38735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55000"/>
            </a:pPr>
            <a:r>
              <a:rPr lang="es-CL" sz="2000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s-CL" sz="2000" dirty="0"/>
              <a:t>HTTP: Servicio de páginas WEB</a:t>
            </a:r>
          </a:p>
          <a:p>
            <a:pPr marL="0" indent="38735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55000"/>
            </a:pPr>
            <a:endParaRPr sz="2000" dirty="0"/>
          </a:p>
          <a:p>
            <a:pPr marL="0" indent="38735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55000"/>
            </a:pPr>
            <a:r>
              <a:rPr lang="es-CL" sz="2000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s-CL" sz="2000" dirty="0"/>
              <a:t>SMTP: Servicio de correo electrónico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839416" y="47667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de información en redes de datos</a:t>
            </a:r>
            <a:br>
              <a:rPr lang="es-CL" sz="2000" dirty="0"/>
            </a:br>
            <a:endParaRPr lang="es-CL" sz="2000" dirty="0"/>
          </a:p>
        </p:txBody>
      </p:sp>
      <p:sp>
        <p:nvSpPr>
          <p:cNvPr id="521" name="Shape 521"/>
          <p:cNvSpPr txBox="1">
            <a:spLocks noGrp="1"/>
          </p:cNvSpPr>
          <p:nvPr>
            <p:ph idx="1"/>
          </p:nvPr>
        </p:nvSpPr>
        <p:spPr>
          <a:xfrm>
            <a:off x="1205176" y="1568216"/>
            <a:ext cx="7520940" cy="357984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CL" dirty="0"/>
              <a:t>Redes y comunicación de datos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6666"/>
            </a:pPr>
            <a:r>
              <a:rPr lang="es-CL" sz="3000" u="sng" dirty="0">
                <a:solidFill>
                  <a:schemeClr val="hlink"/>
                </a:solidFill>
                <a:hlinkClick r:id="rId3"/>
              </a:rPr>
              <a:t>https://www.youtube.com/watch?v=Fhy-ctf44ms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CL" dirty="0"/>
              <a:t>Redes y comunicaciones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6666"/>
            </a:pPr>
            <a:r>
              <a:rPr lang="es-CL" sz="3000" u="sng" dirty="0">
                <a:solidFill>
                  <a:schemeClr val="hlink"/>
                </a:solidFill>
                <a:hlinkClick r:id="rId4"/>
              </a:rPr>
              <a:t>https://www.youtube.com/watch?v=qTr1NJbC0jQ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CL" dirty="0"/>
              <a:t>Medios de transmisión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6666"/>
            </a:pPr>
            <a:r>
              <a:rPr lang="es-CL" sz="3000" u="sng" dirty="0">
                <a:solidFill>
                  <a:schemeClr val="hlink"/>
                </a:solidFill>
                <a:hlinkClick r:id="rId5"/>
              </a:rPr>
              <a:t>https://www.youtube.com/watch?v=2Iiz9aznjxY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6666"/>
            </a:pPr>
            <a:endParaRPr sz="3000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73AD3-B106-478B-B591-6C019BCC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Tendencias en la computación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9A5061-EE23-4947-95B7-285A4EB97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36" y="1340768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Hoy en día la computación forma parte de nuestra vida cotidiana simplificando muchas de las tareas que realizamos a diario. Actualmente el uso de la computación se puede extender prácticamente a cualquier ámbito como:</a:t>
            </a:r>
          </a:p>
          <a:p>
            <a:endParaRPr lang="es-E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A49DF08-E6ED-43B0-B7F5-27D5F2098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008411"/>
              </p:ext>
            </p:extLst>
          </p:nvPr>
        </p:nvGraphicFramePr>
        <p:xfrm>
          <a:off x="3143672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05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230F-D5D1-4E9E-A37A-6AA30F0D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Principales tendencias: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1331F4-56D1-473B-9D42-6B9F128D08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37331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286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b="1" dirty="0">
                <a:latin typeface="Century Gothic" panose="020B0502020202020204" pitchFamily="34" charset="0"/>
              </a:rPr>
              <a:t>Disposición de grupos</a:t>
            </a:r>
            <a:endParaRPr lang="es-CL" sz="3000" b="1" dirty="0">
              <a:latin typeface="Century Gothic" panose="020B0502020202020204" pitchFamily="34" charset="0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95D34FC-FD28-49E4-9B38-C8A27C676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4077073"/>
            <a:ext cx="7520940" cy="603405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Debes investigar todos los temas en internet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60109"/>
              </p:ext>
            </p:extLst>
          </p:nvPr>
        </p:nvGraphicFramePr>
        <p:xfrm>
          <a:off x="2193582" y="1196754"/>
          <a:ext cx="7804837" cy="265580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4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706">
                <a:tc>
                  <a:txBody>
                    <a:bodyPr/>
                    <a:lstStyle/>
                    <a:p>
                      <a:r>
                        <a:rPr lang="es-ES" sz="1800" b="1" dirty="0">
                          <a:latin typeface="Century Gothic" panose="020B0502020202020204" pitchFamily="34" charset="0"/>
                        </a:rPr>
                        <a:t>Grupo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entury Gothic" panose="020B0502020202020204" pitchFamily="34" charset="0"/>
                        </a:rPr>
                        <a:t>Computador, componentes, memoria, entrada y salida.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06">
                <a:tc>
                  <a:txBody>
                    <a:bodyPr/>
                    <a:lstStyle/>
                    <a:p>
                      <a:r>
                        <a:rPr lang="es-ES" sz="1800" b="1" dirty="0">
                          <a:latin typeface="Century Gothic" panose="020B0502020202020204" pitchFamily="34" charset="0"/>
                        </a:rPr>
                        <a:t>Grupo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dirty="0">
                          <a:latin typeface="Century Gothic" panose="020B0502020202020204" pitchFamily="34" charset="0"/>
                        </a:rPr>
                        <a:t>Hardware, software, sistema operativo, algoritmo, tipos de software.</a:t>
                      </a:r>
                      <a:endParaRPr lang="es-E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166">
                <a:tc>
                  <a:txBody>
                    <a:bodyPr/>
                    <a:lstStyle/>
                    <a:p>
                      <a:r>
                        <a:rPr lang="es-ES" sz="1800" b="1" dirty="0">
                          <a:latin typeface="Century Gothic" panose="020B0502020202020204" pitchFamily="34" charset="0"/>
                        </a:rPr>
                        <a:t>Grupo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dirty="0">
                          <a:latin typeface="Century Gothic" panose="020B0502020202020204" pitchFamily="34" charset="0"/>
                        </a:rPr>
                        <a:t>Redes, componentes, servicios de red.</a:t>
                      </a:r>
                      <a:endParaRPr lang="es-E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711">
                <a:tc>
                  <a:txBody>
                    <a:bodyPr/>
                    <a:lstStyle/>
                    <a:p>
                      <a:r>
                        <a:rPr lang="es-ES" sz="1800" b="1" dirty="0">
                          <a:latin typeface="Century Gothic" panose="020B0502020202020204" pitchFamily="34" charset="0"/>
                        </a:rPr>
                        <a:t>Grupo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dirty="0">
                          <a:latin typeface="Century Gothic" panose="020B0502020202020204" pitchFamily="34" charset="0"/>
                        </a:rPr>
                        <a:t>Tendencias en la computación</a:t>
                      </a:r>
                      <a:endParaRPr lang="es-E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839416" y="404664"/>
            <a:ext cx="8229600" cy="150304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2" algn="ctr" rtl="0">
              <a:buSzPct val="25000"/>
            </a:pPr>
            <a:r>
              <a:rPr lang="es-CL" sz="3600" b="1"/>
              <a:t>¿Cuáles son las componentes principales del computador?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9892" y="1891990"/>
            <a:ext cx="6048646" cy="36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983432" y="980728"/>
            <a:ext cx="7776864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C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 Central de Procesos (CPU) </a:t>
            </a:r>
          </a:p>
          <a:p>
            <a:pPr algn="ctr"/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l="25350" t="3561" r="26429" b="44417"/>
          <a:stretch/>
        </p:blipFill>
        <p:spPr>
          <a:xfrm>
            <a:off x="3317273" y="1956529"/>
            <a:ext cx="2916621" cy="19233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988201" y="2328846"/>
            <a:ext cx="2227478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cerebro del  computador.</a:t>
            </a:r>
          </a:p>
        </p:txBody>
      </p:sp>
      <p:sp>
        <p:nvSpPr>
          <p:cNvPr id="251" name="Shape 251"/>
          <p:cNvSpPr/>
          <p:nvPr/>
        </p:nvSpPr>
        <p:spPr>
          <a:xfrm>
            <a:off x="6384033" y="1976358"/>
            <a:ext cx="2520281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hardware dentro de un computador que coordinada la máquina. </a:t>
            </a:r>
          </a:p>
        </p:txBody>
      </p:sp>
      <p:sp>
        <p:nvSpPr>
          <p:cNvPr id="252" name="Shape 252"/>
          <p:cNvSpPr/>
          <p:nvPr/>
        </p:nvSpPr>
        <p:spPr>
          <a:xfrm>
            <a:off x="1271464" y="4326486"/>
            <a:ext cx="6912767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Cumple el doble propósito de permitir la realización de cálculos con datos en la unidad aritmético-lógica y controlar la ejecución de las instrucciones en la unidad de control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2135560" y="889845"/>
            <a:ext cx="7776864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C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Memoria</a:t>
            </a:r>
          </a:p>
          <a:p>
            <a:pPr algn="ctr"/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150495" y="2348881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 las instrucciones y los datos durante la ejecución de los programas.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29001" t="75198" r="31380" b="3480"/>
          <a:stretch/>
        </p:blipFill>
        <p:spPr>
          <a:xfrm>
            <a:off x="7248129" y="2348880"/>
            <a:ext cx="2396359" cy="7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2115464" y="4221087"/>
            <a:ext cx="7436918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memoria está conformada por la memoria principal y la memoria secundaria.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911424" y="764704"/>
            <a:ext cx="7776864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Memoria principal</a:t>
            </a:r>
          </a:p>
          <a:p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055440" y="3033534"/>
            <a:ext cx="3312367" cy="1785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almacena las instrucciones de los programas que se están ejecutando y los datos que éstos manejan.  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2902019"/>
            <a:ext cx="4176464" cy="22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1055439" y="5036983"/>
            <a:ext cx="777686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memoria de </a:t>
            </a: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lectura y escritura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decir sus contenidos son alterables por los programas. Cuando se apaga el computador, se borra todo su contenido. </a:t>
            </a:r>
          </a:p>
        </p:txBody>
      </p:sp>
      <p:sp>
        <p:nvSpPr>
          <p:cNvPr id="269" name="Shape 269"/>
          <p:cNvSpPr/>
          <p:nvPr/>
        </p:nvSpPr>
        <p:spPr>
          <a:xfrm>
            <a:off x="1055439" y="1556791"/>
            <a:ext cx="7776864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de memoria principal se encuentra la RAM (Random Access Memory y la ROM (Read Only Memory)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911424" y="548680"/>
            <a:ext cx="7776864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Memoria principal </a:t>
            </a:r>
          </a:p>
          <a:p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911425" y="1268760"/>
            <a:ext cx="828091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ROM: Es una memoria que no se borra al apagar el computador, su contenido no es modificable, </a:t>
            </a: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solo de lectura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Almacena  las instrucciones básicas para el funcionamiento de la máquina. </a:t>
            </a:r>
          </a:p>
        </p:txBody>
      </p:sp>
      <p:sp>
        <p:nvSpPr>
          <p:cNvPr id="276" name="Shape 276"/>
          <p:cNvSpPr/>
          <p:nvPr/>
        </p:nvSpPr>
        <p:spPr>
          <a:xfrm>
            <a:off x="983434" y="2708919"/>
            <a:ext cx="3184481" cy="3477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ella existe un pequeño programa muy básico que solo le indica al computador como comenzar a trabajar y operaciones muy elementales, llamado </a:t>
            </a:r>
            <a:r>
              <a:rPr lang="es-CL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BIOS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(en inglés, Basic Input Output System, BIOS).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93" y="2780928"/>
            <a:ext cx="4464496" cy="31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7888" y="3831709"/>
            <a:ext cx="2741290" cy="2406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767408" y="620688"/>
            <a:ext cx="7776864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Memoria secundaria </a:t>
            </a:r>
          </a:p>
          <a:p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911425" y="1482463"/>
            <a:ext cx="763284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de la memoria secundaria se encuentran los discos, los que permiten mantener información por tiempo indefinido. </a:t>
            </a:r>
          </a:p>
        </p:txBody>
      </p:sp>
      <p:sp>
        <p:nvSpPr>
          <p:cNvPr id="285" name="Shape 285"/>
          <p:cNvSpPr/>
          <p:nvPr/>
        </p:nvSpPr>
        <p:spPr>
          <a:xfrm>
            <a:off x="4655841" y="2474049"/>
            <a:ext cx="371889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contenido de los discos es modificable. </a:t>
            </a:r>
          </a:p>
        </p:txBody>
      </p:sp>
      <p:sp>
        <p:nvSpPr>
          <p:cNvPr id="286" name="Shape 286"/>
          <p:cNvSpPr/>
          <p:nvPr/>
        </p:nvSpPr>
        <p:spPr>
          <a:xfrm>
            <a:off x="1055440" y="4668900"/>
            <a:ext cx="4032448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medios de almacenamientos de tipo flash, como los pendrive, y discos duros de estado sólido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49" y="2682791"/>
            <a:ext cx="3023659" cy="170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 l="6628" t="10284" r="7715" b="9273"/>
          <a:stretch/>
        </p:blipFill>
        <p:spPr>
          <a:xfrm>
            <a:off x="7597391" y="3533195"/>
            <a:ext cx="1209335" cy="113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1587</Words>
  <Application>Microsoft Office PowerPoint</Application>
  <PresentationFormat>Widescreen</PresentationFormat>
  <Paragraphs>203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Trebuchet MS</vt:lpstr>
      <vt:lpstr>Wingdings 3</vt:lpstr>
      <vt:lpstr>Facet</vt:lpstr>
      <vt:lpstr>CONCEPTOS BÁSICOS </vt:lpstr>
      <vt:lpstr>Computador ¿Qué es?</vt:lpstr>
      <vt:lpstr>¿BIT y BYTE?</vt:lpstr>
      <vt:lpstr>¿Cuáles son las componentes principales del computador?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¿Y el Hardware ?</vt:lpstr>
      <vt:lpstr>Hardware </vt:lpstr>
      <vt:lpstr>Software ¿Qué es?</vt:lpstr>
      <vt:lpstr>Sistema Operativo</vt:lpstr>
      <vt:lpstr>Volvamos al software…</vt:lpstr>
      <vt:lpstr>Si quiero ver mi serie favorita…</vt:lpstr>
      <vt:lpstr>PowerPoint Presentation</vt:lpstr>
      <vt:lpstr>¿Qué tipos de software existen?</vt:lpstr>
      <vt:lpstr>PowerPoint Presentation</vt:lpstr>
      <vt:lpstr>PowerPoint Presentation</vt:lpstr>
      <vt:lpstr>PowerPoint Presentation</vt:lpstr>
      <vt:lpstr>¿Qué es una red?</vt:lpstr>
      <vt:lpstr>LAN: Red de área local</vt:lpstr>
      <vt:lpstr>WAN: Red extendida</vt:lpstr>
      <vt:lpstr>¿Qué equipos componen una red?</vt:lpstr>
      <vt:lpstr>Componentes de una red</vt:lpstr>
      <vt:lpstr>Componentes de una red</vt:lpstr>
      <vt:lpstr>Componentes de una red</vt:lpstr>
      <vt:lpstr>Componentes de una red</vt:lpstr>
      <vt:lpstr>Componentes de una red</vt:lpstr>
      <vt:lpstr>Servicios de red</vt:lpstr>
      <vt:lpstr>Comunicación de información en redes de datos </vt:lpstr>
      <vt:lpstr>Tendencias en la computación</vt:lpstr>
      <vt:lpstr>Principales tendencias:</vt:lpstr>
      <vt:lpstr>Disposición de grupos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Básicos</dc:title>
  <dc:creator>Gaby</dc:creator>
  <cp:lastModifiedBy>Aufban</cp:lastModifiedBy>
  <cp:revision>25</cp:revision>
  <dcterms:modified xsi:type="dcterms:W3CDTF">2019-02-12T15:20:54Z</dcterms:modified>
</cp:coreProperties>
</file>